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306" r:id="rId6"/>
    <p:sldId id="307" r:id="rId7"/>
    <p:sldId id="318" r:id="rId8"/>
    <p:sldId id="319" r:id="rId9"/>
    <p:sldId id="320" r:id="rId10"/>
    <p:sldId id="321" r:id="rId11"/>
    <p:sldId id="322" r:id="rId12"/>
    <p:sldId id="309" r:id="rId13"/>
    <p:sldId id="310" r:id="rId14"/>
    <p:sldId id="311" r:id="rId15"/>
    <p:sldId id="312" r:id="rId16"/>
    <p:sldId id="323" r:id="rId17"/>
    <p:sldId id="277" r:id="rId18"/>
    <p:sldId id="278" r:id="rId19"/>
    <p:sldId id="279" r:id="rId20"/>
    <p:sldId id="280" r:id="rId21"/>
    <p:sldId id="292" r:id="rId22"/>
    <p:sldId id="284" r:id="rId23"/>
    <p:sldId id="296" r:id="rId24"/>
    <p:sldId id="289" r:id="rId25"/>
    <p:sldId id="301" r:id="rId26"/>
    <p:sldId id="324" r:id="rId27"/>
    <p:sldId id="325" r:id="rId28"/>
    <p:sldId id="326" r:id="rId29"/>
    <p:sldId id="327" r:id="rId30"/>
    <p:sldId id="330" r:id="rId31"/>
    <p:sldId id="329" r:id="rId32"/>
    <p:sldId id="334" r:id="rId33"/>
    <p:sldId id="332" r:id="rId34"/>
    <p:sldId id="333" r:id="rId35"/>
    <p:sldId id="304" r:id="rId3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n DEGUELDRE" initials="JD" lastIdx="4" clrIdx="0">
    <p:extLst>
      <p:ext uri="{19B8F6BF-5375-455C-9EA6-DF929625EA0E}">
        <p15:presenceInfo xmlns:p15="http://schemas.microsoft.com/office/powerpoint/2012/main" userId="Julien DEGUELD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0606D"/>
    <a:srgbClr val="3ED6E6"/>
    <a:srgbClr val="CA7F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4660"/>
  </p:normalViewPr>
  <p:slideViewPr>
    <p:cSldViewPr snapToGrid="0">
      <p:cViewPr varScale="1">
        <p:scale>
          <a:sx n="105" d="100"/>
          <a:sy n="105" d="100"/>
        </p:scale>
        <p:origin x="78"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n DEGUELDRE" userId="adeacc28-e1aa-49fd-a308-3800255d8c54" providerId="ADAL" clId="{2B1EF2F7-F634-499D-B7BF-9D77837E3978}"/>
    <pc:docChg chg="undo custSel addSld delSld modSld sldOrd">
      <pc:chgData name="Julien DEGUELDRE" userId="adeacc28-e1aa-49fd-a308-3800255d8c54" providerId="ADAL" clId="{2B1EF2F7-F634-499D-B7BF-9D77837E3978}" dt="2025-09-20T08:20:27.982" v="890" actId="20577"/>
      <pc:docMkLst>
        <pc:docMk/>
      </pc:docMkLst>
      <pc:sldChg chg="addSp delSp modSp mod setBg setClrOvrMap">
        <pc:chgData name="Julien DEGUELDRE" userId="adeacc28-e1aa-49fd-a308-3800255d8c54" providerId="ADAL" clId="{2B1EF2F7-F634-499D-B7BF-9D77837E3978}" dt="2025-09-17T12:37:26.537" v="303" actId="20577"/>
        <pc:sldMkLst>
          <pc:docMk/>
          <pc:sldMk cId="1371212797" sldId="256"/>
        </pc:sldMkLst>
        <pc:spChg chg="mod">
          <ac:chgData name="Julien DEGUELDRE" userId="adeacc28-e1aa-49fd-a308-3800255d8c54" providerId="ADAL" clId="{2B1EF2F7-F634-499D-B7BF-9D77837E3978}" dt="2025-09-17T12:37:12.960" v="266" actId="20577"/>
          <ac:spMkLst>
            <pc:docMk/>
            <pc:sldMk cId="1371212797" sldId="256"/>
            <ac:spMk id="2" creationId="{A7455D7A-8C74-4391-9412-0D8E97EDF190}"/>
          </ac:spMkLst>
        </pc:spChg>
        <pc:spChg chg="mod">
          <ac:chgData name="Julien DEGUELDRE" userId="adeacc28-e1aa-49fd-a308-3800255d8c54" providerId="ADAL" clId="{2B1EF2F7-F634-499D-B7BF-9D77837E3978}" dt="2025-09-17T12:37:26.537" v="303" actId="20577"/>
          <ac:spMkLst>
            <pc:docMk/>
            <pc:sldMk cId="1371212797" sldId="256"/>
            <ac:spMk id="3" creationId="{2480CAD2-B29D-4A4D-8D68-7DC21562766F}"/>
          </ac:spMkLst>
        </pc:spChg>
        <pc:spChg chg="add">
          <ac:chgData name="Julien DEGUELDRE" userId="adeacc28-e1aa-49fd-a308-3800255d8c54" providerId="ADAL" clId="{2B1EF2F7-F634-499D-B7BF-9D77837E3978}" dt="2025-09-17T12:36:58.735" v="232" actId="26606"/>
          <ac:spMkLst>
            <pc:docMk/>
            <pc:sldMk cId="1371212797" sldId="256"/>
            <ac:spMk id="28688" creationId="{E91DC736-0EF8-4F87-9146-EBF1D2EE4D3D}"/>
          </ac:spMkLst>
        </pc:spChg>
        <pc:spChg chg="add">
          <ac:chgData name="Julien DEGUELDRE" userId="adeacc28-e1aa-49fd-a308-3800255d8c54" providerId="ADAL" clId="{2B1EF2F7-F634-499D-B7BF-9D77837E3978}" dt="2025-09-17T12:36:58.735" v="232" actId="26606"/>
          <ac:spMkLst>
            <pc:docMk/>
            <pc:sldMk cId="1371212797" sldId="256"/>
            <ac:spMk id="28690" creationId="{097CD68E-23E3-4007-8847-CD0944C4F7BE}"/>
          </ac:spMkLst>
        </pc:spChg>
        <pc:spChg chg="add">
          <ac:chgData name="Julien DEGUELDRE" userId="adeacc28-e1aa-49fd-a308-3800255d8c54" providerId="ADAL" clId="{2B1EF2F7-F634-499D-B7BF-9D77837E3978}" dt="2025-09-17T12:36:58.735" v="232" actId="26606"/>
          <ac:spMkLst>
            <pc:docMk/>
            <pc:sldMk cId="1371212797" sldId="256"/>
            <ac:spMk id="28692" creationId="{AF2F604E-43BE-4DC3-B983-E071523364F8}"/>
          </ac:spMkLst>
        </pc:spChg>
        <pc:spChg chg="add">
          <ac:chgData name="Julien DEGUELDRE" userId="adeacc28-e1aa-49fd-a308-3800255d8c54" providerId="ADAL" clId="{2B1EF2F7-F634-499D-B7BF-9D77837E3978}" dt="2025-09-17T12:36:58.735" v="232" actId="26606"/>
          <ac:spMkLst>
            <pc:docMk/>
            <pc:sldMk cId="1371212797" sldId="256"/>
            <ac:spMk id="28694" creationId="{08C9B587-E65E-4B52-B37C-ABEBB6E87928}"/>
          </ac:spMkLst>
        </pc:spChg>
        <pc:picChg chg="mod">
          <ac:chgData name="Julien DEGUELDRE" userId="adeacc28-e1aa-49fd-a308-3800255d8c54" providerId="ADAL" clId="{2B1EF2F7-F634-499D-B7BF-9D77837E3978}" dt="2025-09-17T12:36:58.735" v="232" actId="26606"/>
          <ac:picMkLst>
            <pc:docMk/>
            <pc:sldMk cId="1371212797" sldId="256"/>
            <ac:picMk id="28674" creationId="{7712A724-7F32-26F4-2543-1A5E9D565BF9}"/>
          </ac:picMkLst>
        </pc:picChg>
      </pc:sldChg>
      <pc:sldChg chg="ord">
        <pc:chgData name="Julien DEGUELDRE" userId="adeacc28-e1aa-49fd-a308-3800255d8c54" providerId="ADAL" clId="{2B1EF2F7-F634-499D-B7BF-9D77837E3978}" dt="2025-09-20T08:15:16.783" v="882"/>
        <pc:sldMkLst>
          <pc:docMk/>
          <pc:sldMk cId="2486243509" sldId="278"/>
        </pc:sldMkLst>
      </pc:sldChg>
      <pc:sldChg chg="modNotesTx">
        <pc:chgData name="Julien DEGUELDRE" userId="adeacc28-e1aa-49fd-a308-3800255d8c54" providerId="ADAL" clId="{2B1EF2F7-F634-499D-B7BF-9D77837E3978}" dt="2025-09-20T08:16:38.447" v="883" actId="20577"/>
        <pc:sldMkLst>
          <pc:docMk/>
          <pc:sldMk cId="3538947015" sldId="279"/>
        </pc:sldMkLst>
      </pc:sldChg>
      <pc:sldChg chg="delSp modSp mod delAnim">
        <pc:chgData name="Julien DEGUELDRE" userId="adeacc28-e1aa-49fd-a308-3800255d8c54" providerId="ADAL" clId="{2B1EF2F7-F634-499D-B7BF-9D77837E3978}" dt="2025-09-17T12:06:44.875" v="147" actId="207"/>
        <pc:sldMkLst>
          <pc:docMk/>
          <pc:sldMk cId="105478193" sldId="280"/>
        </pc:sldMkLst>
        <pc:spChg chg="mod">
          <ac:chgData name="Julien DEGUELDRE" userId="adeacc28-e1aa-49fd-a308-3800255d8c54" providerId="ADAL" clId="{2B1EF2F7-F634-499D-B7BF-9D77837E3978}" dt="2025-09-17T12:06:44.875" v="147" actId="207"/>
          <ac:spMkLst>
            <pc:docMk/>
            <pc:sldMk cId="105478193" sldId="280"/>
            <ac:spMk id="20" creationId="{7AFDB55B-0876-4C8F-B597-F5F61B406518}"/>
          </ac:spMkLst>
        </pc:spChg>
      </pc:sldChg>
      <pc:sldChg chg="addSp modSp mod modAnim">
        <pc:chgData name="Julien DEGUELDRE" userId="adeacc28-e1aa-49fd-a308-3800255d8c54" providerId="ADAL" clId="{2B1EF2F7-F634-499D-B7BF-9D77837E3978}" dt="2025-09-17T10:51:00.360" v="143"/>
        <pc:sldMkLst>
          <pc:docMk/>
          <pc:sldMk cId="3006908945" sldId="284"/>
        </pc:sldMkLst>
        <pc:spChg chg="mod">
          <ac:chgData name="Julien DEGUELDRE" userId="adeacc28-e1aa-49fd-a308-3800255d8c54" providerId="ADAL" clId="{2B1EF2F7-F634-499D-B7BF-9D77837E3978}" dt="2025-09-17T10:40:12.429" v="127" actId="1076"/>
          <ac:spMkLst>
            <pc:docMk/>
            <pc:sldMk cId="3006908945" sldId="284"/>
            <ac:spMk id="7" creationId="{2C88354E-1781-41BE-AA83-9F141C2A4A97}"/>
          </ac:spMkLst>
        </pc:spChg>
        <pc:picChg chg="mod">
          <ac:chgData name="Julien DEGUELDRE" userId="adeacc28-e1aa-49fd-a308-3800255d8c54" providerId="ADAL" clId="{2B1EF2F7-F634-499D-B7BF-9D77837E3978}" dt="2025-09-17T10:39:57.757" v="125" actId="1076"/>
          <ac:picMkLst>
            <pc:docMk/>
            <pc:sldMk cId="3006908945" sldId="284"/>
            <ac:picMk id="3" creationId="{02C26714-E60C-8AEB-84AB-750EE6FE13DB}"/>
          </ac:picMkLst>
        </pc:picChg>
        <pc:cxnChg chg="add mod">
          <ac:chgData name="Julien DEGUELDRE" userId="adeacc28-e1aa-49fd-a308-3800255d8c54" providerId="ADAL" clId="{2B1EF2F7-F634-499D-B7BF-9D77837E3978}" dt="2025-09-17T10:41:00.837" v="136" actId="14100"/>
          <ac:cxnSpMkLst>
            <pc:docMk/>
            <pc:sldMk cId="3006908945" sldId="284"/>
            <ac:cxnSpMk id="5" creationId="{26DFA852-E077-4B23-988A-B939855D2471}"/>
          </ac:cxnSpMkLst>
        </pc:cxnChg>
        <pc:cxnChg chg="add mod">
          <ac:chgData name="Julien DEGUELDRE" userId="adeacc28-e1aa-49fd-a308-3800255d8c54" providerId="ADAL" clId="{2B1EF2F7-F634-499D-B7BF-9D77837E3978}" dt="2025-09-17T10:41:09.587" v="139" actId="14100"/>
          <ac:cxnSpMkLst>
            <pc:docMk/>
            <pc:sldMk cId="3006908945" sldId="284"/>
            <ac:cxnSpMk id="11" creationId="{0D5445BE-29C9-C550-897A-5B5720DE8339}"/>
          </ac:cxnSpMkLst>
        </pc:cxnChg>
      </pc:sldChg>
      <pc:sldChg chg="ord modAnim">
        <pc:chgData name="Julien DEGUELDRE" userId="adeacc28-e1aa-49fd-a308-3800255d8c54" providerId="ADAL" clId="{2B1EF2F7-F634-499D-B7BF-9D77837E3978}" dt="2025-09-17T12:10:57.339" v="195"/>
        <pc:sldMkLst>
          <pc:docMk/>
          <pc:sldMk cId="1878753355" sldId="289"/>
        </pc:sldMkLst>
      </pc:sldChg>
      <pc:sldChg chg="addSp delSp modSp mod ord modNotesTx">
        <pc:chgData name="Julien DEGUELDRE" userId="adeacc28-e1aa-49fd-a308-3800255d8c54" providerId="ADAL" clId="{2B1EF2F7-F634-499D-B7BF-9D77837E3978}" dt="2025-09-20T08:20:27.982" v="890" actId="20577"/>
        <pc:sldMkLst>
          <pc:docMk/>
          <pc:sldMk cId="2593810950" sldId="292"/>
        </pc:sldMkLst>
        <pc:spChg chg="mod">
          <ac:chgData name="Julien DEGUELDRE" userId="adeacc28-e1aa-49fd-a308-3800255d8c54" providerId="ADAL" clId="{2B1EF2F7-F634-499D-B7BF-9D77837E3978}" dt="2025-09-17T12:06:55.022" v="150" actId="403"/>
          <ac:spMkLst>
            <pc:docMk/>
            <pc:sldMk cId="2593810950" sldId="292"/>
            <ac:spMk id="3" creationId="{A27B7499-580C-47F8-BEC2-B2690DA992F1}"/>
          </ac:spMkLst>
        </pc:spChg>
      </pc:sldChg>
      <pc:sldChg chg="addSp delSp modSp mod modAnim">
        <pc:chgData name="Julien DEGUELDRE" userId="adeacc28-e1aa-49fd-a308-3800255d8c54" providerId="ADAL" clId="{2B1EF2F7-F634-499D-B7BF-9D77837E3978}" dt="2025-09-17T12:11:05.491" v="199"/>
        <pc:sldMkLst>
          <pc:docMk/>
          <pc:sldMk cId="4223398090" sldId="296"/>
        </pc:sldMkLst>
        <pc:graphicFrameChg chg="mod">
          <ac:chgData name="Julien DEGUELDRE" userId="adeacc28-e1aa-49fd-a308-3800255d8c54" providerId="ADAL" clId="{2B1EF2F7-F634-499D-B7BF-9D77837E3978}" dt="2025-09-17T12:07:30.355" v="151" actId="1076"/>
          <ac:graphicFrameMkLst>
            <pc:docMk/>
            <pc:sldMk cId="4223398090" sldId="296"/>
            <ac:graphicFrameMk id="4" creationId="{D78C0340-5A5C-4C30-A816-724A668FBF9F}"/>
          </ac:graphicFrameMkLst>
        </pc:graphicFrameChg>
        <pc:graphicFrameChg chg="add mod modGraphic">
          <ac:chgData name="Julien DEGUELDRE" userId="adeacc28-e1aa-49fd-a308-3800255d8c54" providerId="ADAL" clId="{2B1EF2F7-F634-499D-B7BF-9D77837E3978}" dt="2025-09-17T12:10:38.490" v="194" actId="12385"/>
          <ac:graphicFrameMkLst>
            <pc:docMk/>
            <pc:sldMk cId="4223398090" sldId="296"/>
            <ac:graphicFrameMk id="7" creationId="{39A13057-0A63-0E29-CEBB-F6212035BB63}"/>
          </ac:graphicFrameMkLst>
        </pc:graphicFrameChg>
      </pc:sldChg>
      <pc:sldChg chg="modSp modAnim">
        <pc:chgData name="Julien DEGUELDRE" userId="adeacc28-e1aa-49fd-a308-3800255d8c54" providerId="ADAL" clId="{2B1EF2F7-F634-499D-B7BF-9D77837E3978}" dt="2025-09-17T12:11:17.808" v="205"/>
        <pc:sldMkLst>
          <pc:docMk/>
          <pc:sldMk cId="2240231411" sldId="301"/>
        </pc:sldMkLst>
        <pc:spChg chg="mod">
          <ac:chgData name="Julien DEGUELDRE" userId="adeacc28-e1aa-49fd-a308-3800255d8c54" providerId="ADAL" clId="{2B1EF2F7-F634-499D-B7BF-9D77837E3978}" dt="2025-09-17T10:18:31.144" v="123" actId="20577"/>
          <ac:spMkLst>
            <pc:docMk/>
            <pc:sldMk cId="2240231411" sldId="301"/>
            <ac:spMk id="3" creationId="{A27B7499-580C-47F8-BEC2-B2690DA992F1}"/>
          </ac:spMkLst>
        </pc:spChg>
      </pc:sldChg>
      <pc:sldChg chg="addSp delSp modSp new mod">
        <pc:chgData name="Julien DEGUELDRE" userId="adeacc28-e1aa-49fd-a308-3800255d8c54" providerId="ADAL" clId="{2B1EF2F7-F634-499D-B7BF-9D77837E3978}" dt="2025-09-17T12:40:44.583" v="335" actId="20577"/>
        <pc:sldMkLst>
          <pc:docMk/>
          <pc:sldMk cId="3735257430" sldId="324"/>
        </pc:sldMkLst>
        <pc:spChg chg="mod">
          <ac:chgData name="Julien DEGUELDRE" userId="adeacc28-e1aa-49fd-a308-3800255d8c54" providerId="ADAL" clId="{2B1EF2F7-F634-499D-B7BF-9D77837E3978}" dt="2025-09-17T12:35:42.675" v="227" actId="20577"/>
          <ac:spMkLst>
            <pc:docMk/>
            <pc:sldMk cId="3735257430" sldId="324"/>
            <ac:spMk id="2" creationId="{573A7FF0-9ADD-2DC1-572F-1767458E5491}"/>
          </ac:spMkLst>
        </pc:spChg>
        <pc:spChg chg="add mod">
          <ac:chgData name="Julien DEGUELDRE" userId="adeacc28-e1aa-49fd-a308-3800255d8c54" providerId="ADAL" clId="{2B1EF2F7-F634-499D-B7BF-9D77837E3978}" dt="2025-09-17T12:40:23.613" v="327" actId="1076"/>
          <ac:spMkLst>
            <pc:docMk/>
            <pc:sldMk cId="3735257430" sldId="324"/>
            <ac:spMk id="4" creationId="{F6B8002F-7A63-3083-0ED3-977620447ABA}"/>
          </ac:spMkLst>
        </pc:spChg>
        <pc:spChg chg="add mod">
          <ac:chgData name="Julien DEGUELDRE" userId="adeacc28-e1aa-49fd-a308-3800255d8c54" providerId="ADAL" clId="{2B1EF2F7-F634-499D-B7BF-9D77837E3978}" dt="2025-09-17T12:40:31.165" v="331" actId="20577"/>
          <ac:spMkLst>
            <pc:docMk/>
            <pc:sldMk cId="3735257430" sldId="324"/>
            <ac:spMk id="5" creationId="{56F5879F-3158-AD88-2D55-6C5F7D570F15}"/>
          </ac:spMkLst>
        </pc:spChg>
        <pc:spChg chg="add mod">
          <ac:chgData name="Julien DEGUELDRE" userId="adeacc28-e1aa-49fd-a308-3800255d8c54" providerId="ADAL" clId="{2B1EF2F7-F634-499D-B7BF-9D77837E3978}" dt="2025-09-17T12:40:44.583" v="335" actId="20577"/>
          <ac:spMkLst>
            <pc:docMk/>
            <pc:sldMk cId="3735257430" sldId="324"/>
            <ac:spMk id="6" creationId="{CA6CB228-CDE0-879E-3698-2D07248B4A7A}"/>
          </ac:spMkLst>
        </pc:spChg>
        <pc:picChg chg="add mod">
          <ac:chgData name="Julien DEGUELDRE" userId="adeacc28-e1aa-49fd-a308-3800255d8c54" providerId="ADAL" clId="{2B1EF2F7-F634-499D-B7BF-9D77837E3978}" dt="2025-09-17T12:37:57.725" v="306" actId="1076"/>
          <ac:picMkLst>
            <pc:docMk/>
            <pc:sldMk cId="3735257430" sldId="324"/>
            <ac:picMk id="1028" creationId="{753B7C89-DD49-854C-CE7E-C819F9EBAAD9}"/>
          </ac:picMkLst>
        </pc:picChg>
        <pc:picChg chg="add mod">
          <ac:chgData name="Julien DEGUELDRE" userId="adeacc28-e1aa-49fd-a308-3800255d8c54" providerId="ADAL" clId="{2B1EF2F7-F634-499D-B7BF-9D77837E3978}" dt="2025-09-17T12:38:19.953" v="312" actId="1076"/>
          <ac:picMkLst>
            <pc:docMk/>
            <pc:sldMk cId="3735257430" sldId="324"/>
            <ac:picMk id="1030" creationId="{3AF9407E-4DD2-4C84-CE5E-06E46F0186E5}"/>
          </ac:picMkLst>
        </pc:picChg>
        <pc:picChg chg="add mod">
          <ac:chgData name="Julien DEGUELDRE" userId="adeacc28-e1aa-49fd-a308-3800255d8c54" providerId="ADAL" clId="{2B1EF2F7-F634-499D-B7BF-9D77837E3978}" dt="2025-09-17T12:38:44.679" v="316" actId="1076"/>
          <ac:picMkLst>
            <pc:docMk/>
            <pc:sldMk cId="3735257430" sldId="324"/>
            <ac:picMk id="1032" creationId="{445699B6-3401-AE77-FA89-0E3A0B84E676}"/>
          </ac:picMkLst>
        </pc:picChg>
      </pc:sldChg>
      <pc:sldChg chg="addSp delSp modSp add mod">
        <pc:chgData name="Julien DEGUELDRE" userId="adeacc28-e1aa-49fd-a308-3800255d8c54" providerId="ADAL" clId="{2B1EF2F7-F634-499D-B7BF-9D77837E3978}" dt="2025-09-17T13:00:07.831" v="826" actId="20577"/>
        <pc:sldMkLst>
          <pc:docMk/>
          <pc:sldMk cId="463104354" sldId="325"/>
        </pc:sldMkLst>
        <pc:spChg chg="mod">
          <ac:chgData name="Julien DEGUELDRE" userId="adeacc28-e1aa-49fd-a308-3800255d8c54" providerId="ADAL" clId="{2B1EF2F7-F634-499D-B7BF-9D77837E3978}" dt="2025-09-17T12:46:08.135" v="393" actId="20577"/>
          <ac:spMkLst>
            <pc:docMk/>
            <pc:sldMk cId="463104354" sldId="325"/>
            <ac:spMk id="2" creationId="{016725ED-6594-C272-1F14-F6AC60766E8F}"/>
          </ac:spMkLst>
        </pc:spChg>
        <pc:spChg chg="add mod">
          <ac:chgData name="Julien DEGUELDRE" userId="adeacc28-e1aa-49fd-a308-3800255d8c54" providerId="ADAL" clId="{2B1EF2F7-F634-499D-B7BF-9D77837E3978}" dt="2025-09-17T12:51:08.361" v="592" actId="5793"/>
          <ac:spMkLst>
            <pc:docMk/>
            <pc:sldMk cId="463104354" sldId="325"/>
            <ac:spMk id="3" creationId="{B6EC4558-0DDA-A4B7-1E64-1D863D2E37B7}"/>
          </ac:spMkLst>
        </pc:spChg>
        <pc:spChg chg="add del mod">
          <ac:chgData name="Julien DEGUELDRE" userId="adeacc28-e1aa-49fd-a308-3800255d8c54" providerId="ADAL" clId="{2B1EF2F7-F634-499D-B7BF-9D77837E3978}" dt="2025-09-17T12:47:55.060" v="525" actId="1076"/>
          <ac:spMkLst>
            <pc:docMk/>
            <pc:sldMk cId="463104354" sldId="325"/>
            <ac:spMk id="4" creationId="{D960E6ED-8C45-6F65-1934-B672CD1DCE96}"/>
          </ac:spMkLst>
        </pc:spChg>
        <pc:spChg chg="mod">
          <ac:chgData name="Julien DEGUELDRE" userId="adeacc28-e1aa-49fd-a308-3800255d8c54" providerId="ADAL" clId="{2B1EF2F7-F634-499D-B7BF-9D77837E3978}" dt="2025-09-17T12:47:55.060" v="525" actId="1076"/>
          <ac:spMkLst>
            <pc:docMk/>
            <pc:sldMk cId="463104354" sldId="325"/>
            <ac:spMk id="5" creationId="{B7F0E1C0-0A37-E421-5BF6-79AB7D4F1B20}"/>
          </ac:spMkLst>
        </pc:spChg>
        <pc:spChg chg="mod">
          <ac:chgData name="Julien DEGUELDRE" userId="adeacc28-e1aa-49fd-a308-3800255d8c54" providerId="ADAL" clId="{2B1EF2F7-F634-499D-B7BF-9D77837E3978}" dt="2025-09-17T12:47:55.060" v="525" actId="1076"/>
          <ac:spMkLst>
            <pc:docMk/>
            <pc:sldMk cId="463104354" sldId="325"/>
            <ac:spMk id="6" creationId="{7C3A83A9-D28C-BD9E-AF8F-F8AC79B65A50}"/>
          </ac:spMkLst>
        </pc:spChg>
        <pc:spChg chg="add mod">
          <ac:chgData name="Julien DEGUELDRE" userId="adeacc28-e1aa-49fd-a308-3800255d8c54" providerId="ADAL" clId="{2B1EF2F7-F634-499D-B7BF-9D77837E3978}" dt="2025-09-17T12:51:26.705" v="623" actId="5793"/>
          <ac:spMkLst>
            <pc:docMk/>
            <pc:sldMk cId="463104354" sldId="325"/>
            <ac:spMk id="8" creationId="{8FA8C882-BF8A-34F7-F43A-7380A1234FED}"/>
          </ac:spMkLst>
        </pc:spChg>
        <pc:spChg chg="add mod">
          <ac:chgData name="Julien DEGUELDRE" userId="adeacc28-e1aa-49fd-a308-3800255d8c54" providerId="ADAL" clId="{2B1EF2F7-F634-499D-B7BF-9D77837E3978}" dt="2025-09-17T13:00:07.831" v="826" actId="20577"/>
          <ac:spMkLst>
            <pc:docMk/>
            <pc:sldMk cId="463104354" sldId="325"/>
            <ac:spMk id="9" creationId="{F8DE4619-DACC-2872-912A-6A187557071D}"/>
          </ac:spMkLst>
        </pc:spChg>
        <pc:picChg chg="mod">
          <ac:chgData name="Julien DEGUELDRE" userId="adeacc28-e1aa-49fd-a308-3800255d8c54" providerId="ADAL" clId="{2B1EF2F7-F634-499D-B7BF-9D77837E3978}" dt="2025-09-17T12:47:48.600" v="524" actId="1076"/>
          <ac:picMkLst>
            <pc:docMk/>
            <pc:sldMk cId="463104354" sldId="325"/>
            <ac:picMk id="1028" creationId="{832292FB-8ECD-3739-F864-0520D788A331}"/>
          </ac:picMkLst>
        </pc:picChg>
        <pc:picChg chg="mod">
          <ac:chgData name="Julien DEGUELDRE" userId="adeacc28-e1aa-49fd-a308-3800255d8c54" providerId="ADAL" clId="{2B1EF2F7-F634-499D-B7BF-9D77837E3978}" dt="2025-09-17T12:47:48.600" v="524" actId="1076"/>
          <ac:picMkLst>
            <pc:docMk/>
            <pc:sldMk cId="463104354" sldId="325"/>
            <ac:picMk id="1030" creationId="{15070B26-A727-68CD-BF7C-A87EFA432805}"/>
          </ac:picMkLst>
        </pc:picChg>
        <pc:picChg chg="mod">
          <ac:chgData name="Julien DEGUELDRE" userId="adeacc28-e1aa-49fd-a308-3800255d8c54" providerId="ADAL" clId="{2B1EF2F7-F634-499D-B7BF-9D77837E3978}" dt="2025-09-17T12:47:48.600" v="524" actId="1076"/>
          <ac:picMkLst>
            <pc:docMk/>
            <pc:sldMk cId="463104354" sldId="325"/>
            <ac:picMk id="1032" creationId="{20C189BD-464A-49D7-127D-FB5057B52BB2}"/>
          </ac:picMkLst>
        </pc:picChg>
      </pc:sldChg>
      <pc:sldChg chg="addSp modSp add mod">
        <pc:chgData name="Julien DEGUELDRE" userId="adeacc28-e1aa-49fd-a308-3800255d8c54" providerId="ADAL" clId="{2B1EF2F7-F634-499D-B7BF-9D77837E3978}" dt="2025-09-17T12:52:52.487" v="674" actId="1076"/>
        <pc:sldMkLst>
          <pc:docMk/>
          <pc:sldMk cId="2154381117" sldId="326"/>
        </pc:sldMkLst>
        <pc:spChg chg="mod">
          <ac:chgData name="Julien DEGUELDRE" userId="adeacc28-e1aa-49fd-a308-3800255d8c54" providerId="ADAL" clId="{2B1EF2F7-F634-499D-B7BF-9D77837E3978}" dt="2025-09-17T12:47:26.163" v="517" actId="1076"/>
          <ac:spMkLst>
            <pc:docMk/>
            <pc:sldMk cId="2154381117" sldId="326"/>
            <ac:spMk id="2" creationId="{DFDEA3BD-2D4F-80A2-AB89-85FE061BD038}"/>
          </ac:spMkLst>
        </pc:spChg>
        <pc:spChg chg="add mod">
          <ac:chgData name="Julien DEGUELDRE" userId="adeacc28-e1aa-49fd-a308-3800255d8c54" providerId="ADAL" clId="{2B1EF2F7-F634-499D-B7BF-9D77837E3978}" dt="2025-09-17T12:52:21.072" v="652" actId="1076"/>
          <ac:spMkLst>
            <pc:docMk/>
            <pc:sldMk cId="2154381117" sldId="326"/>
            <ac:spMk id="3" creationId="{E8BC29CF-94FE-C4CA-8551-03D56C8F3056}"/>
          </ac:spMkLst>
        </pc:spChg>
        <pc:spChg chg="mod">
          <ac:chgData name="Julien DEGUELDRE" userId="adeacc28-e1aa-49fd-a308-3800255d8c54" providerId="ADAL" clId="{2B1EF2F7-F634-499D-B7BF-9D77837E3978}" dt="2025-09-17T12:52:03.367" v="630" actId="1076"/>
          <ac:spMkLst>
            <pc:docMk/>
            <pc:sldMk cId="2154381117" sldId="326"/>
            <ac:spMk id="4" creationId="{3B442CDC-3A1A-77F9-9768-B220E4260D9F}"/>
          </ac:spMkLst>
        </pc:spChg>
        <pc:spChg chg="mod">
          <ac:chgData name="Julien DEGUELDRE" userId="adeacc28-e1aa-49fd-a308-3800255d8c54" providerId="ADAL" clId="{2B1EF2F7-F634-499D-B7BF-9D77837E3978}" dt="2025-09-17T12:52:03.367" v="630" actId="1076"/>
          <ac:spMkLst>
            <pc:docMk/>
            <pc:sldMk cId="2154381117" sldId="326"/>
            <ac:spMk id="5" creationId="{997E1C23-C557-E7D8-074F-DDAEF1251E15}"/>
          </ac:spMkLst>
        </pc:spChg>
        <pc:spChg chg="mod">
          <ac:chgData name="Julien DEGUELDRE" userId="adeacc28-e1aa-49fd-a308-3800255d8c54" providerId="ADAL" clId="{2B1EF2F7-F634-499D-B7BF-9D77837E3978}" dt="2025-09-17T12:52:03.367" v="630" actId="1076"/>
          <ac:spMkLst>
            <pc:docMk/>
            <pc:sldMk cId="2154381117" sldId="326"/>
            <ac:spMk id="6" creationId="{8A5D4475-D56F-FD01-7198-11C45E8E53FE}"/>
          </ac:spMkLst>
        </pc:spChg>
        <pc:spChg chg="add mod">
          <ac:chgData name="Julien DEGUELDRE" userId="adeacc28-e1aa-49fd-a308-3800255d8c54" providerId="ADAL" clId="{2B1EF2F7-F634-499D-B7BF-9D77837E3978}" dt="2025-09-17T12:52:27.017" v="659" actId="20577"/>
          <ac:spMkLst>
            <pc:docMk/>
            <pc:sldMk cId="2154381117" sldId="326"/>
            <ac:spMk id="7" creationId="{7B5EA643-01EA-A00B-1163-A0D4A0C57880}"/>
          </ac:spMkLst>
        </pc:spChg>
        <pc:spChg chg="add mod">
          <ac:chgData name="Julien DEGUELDRE" userId="adeacc28-e1aa-49fd-a308-3800255d8c54" providerId="ADAL" clId="{2B1EF2F7-F634-499D-B7BF-9D77837E3978}" dt="2025-09-17T12:52:52.487" v="674" actId="1076"/>
          <ac:spMkLst>
            <pc:docMk/>
            <pc:sldMk cId="2154381117" sldId="326"/>
            <ac:spMk id="8" creationId="{9A6FD33F-E8BF-410C-A589-9F8BF8E31C2F}"/>
          </ac:spMkLst>
        </pc:spChg>
        <pc:picChg chg="mod">
          <ac:chgData name="Julien DEGUELDRE" userId="adeacc28-e1aa-49fd-a308-3800255d8c54" providerId="ADAL" clId="{2B1EF2F7-F634-499D-B7BF-9D77837E3978}" dt="2025-09-17T12:52:03.367" v="630" actId="1076"/>
          <ac:picMkLst>
            <pc:docMk/>
            <pc:sldMk cId="2154381117" sldId="326"/>
            <ac:picMk id="1028" creationId="{30791BCA-6072-495A-FAE2-B8BDC03B30A3}"/>
          </ac:picMkLst>
        </pc:picChg>
        <pc:picChg chg="mod">
          <ac:chgData name="Julien DEGUELDRE" userId="adeacc28-e1aa-49fd-a308-3800255d8c54" providerId="ADAL" clId="{2B1EF2F7-F634-499D-B7BF-9D77837E3978}" dt="2025-09-17T12:52:03.367" v="630" actId="1076"/>
          <ac:picMkLst>
            <pc:docMk/>
            <pc:sldMk cId="2154381117" sldId="326"/>
            <ac:picMk id="1030" creationId="{27A37401-ED84-5FAA-2D9A-008EC1A800BC}"/>
          </ac:picMkLst>
        </pc:picChg>
        <pc:picChg chg="mod">
          <ac:chgData name="Julien DEGUELDRE" userId="adeacc28-e1aa-49fd-a308-3800255d8c54" providerId="ADAL" clId="{2B1EF2F7-F634-499D-B7BF-9D77837E3978}" dt="2025-09-17T12:52:03.367" v="630" actId="1076"/>
          <ac:picMkLst>
            <pc:docMk/>
            <pc:sldMk cId="2154381117" sldId="326"/>
            <ac:picMk id="1032" creationId="{F3462F1E-2321-9F66-71C4-C3EB2D187DE2}"/>
          </ac:picMkLst>
        </pc:picChg>
      </pc:sldChg>
      <pc:sldChg chg="addSp modSp add mod">
        <pc:chgData name="Julien DEGUELDRE" userId="adeacc28-e1aa-49fd-a308-3800255d8c54" providerId="ADAL" clId="{2B1EF2F7-F634-499D-B7BF-9D77837E3978}" dt="2025-09-17T12:55:16.188" v="752" actId="20577"/>
        <pc:sldMkLst>
          <pc:docMk/>
          <pc:sldMk cId="1124850648" sldId="327"/>
        </pc:sldMkLst>
        <pc:spChg chg="mod">
          <ac:chgData name="Julien DEGUELDRE" userId="adeacc28-e1aa-49fd-a308-3800255d8c54" providerId="ADAL" clId="{2B1EF2F7-F634-499D-B7BF-9D77837E3978}" dt="2025-09-17T12:47:04.918" v="510" actId="20577"/>
          <ac:spMkLst>
            <pc:docMk/>
            <pc:sldMk cId="1124850648" sldId="327"/>
            <ac:spMk id="2" creationId="{517E60C0-2B2F-3324-34BC-65193D6E4F12}"/>
          </ac:spMkLst>
        </pc:spChg>
        <pc:spChg chg="add mod">
          <ac:chgData name="Julien DEGUELDRE" userId="adeacc28-e1aa-49fd-a308-3800255d8c54" providerId="ADAL" clId="{2B1EF2F7-F634-499D-B7BF-9D77837E3978}" dt="2025-09-17T12:55:05.517" v="729" actId="20577"/>
          <ac:spMkLst>
            <pc:docMk/>
            <pc:sldMk cId="1124850648" sldId="327"/>
            <ac:spMk id="3" creationId="{65702BAE-1497-E340-B7A0-1932CE56876D}"/>
          </ac:spMkLst>
        </pc:spChg>
        <pc:spChg chg="mod">
          <ac:chgData name="Julien DEGUELDRE" userId="adeacc28-e1aa-49fd-a308-3800255d8c54" providerId="ADAL" clId="{2B1EF2F7-F634-499D-B7BF-9D77837E3978}" dt="2025-09-17T12:53:52.925" v="680" actId="20577"/>
          <ac:spMkLst>
            <pc:docMk/>
            <pc:sldMk cId="1124850648" sldId="327"/>
            <ac:spMk id="4" creationId="{F361930B-6410-04CA-EE34-F958517896D0}"/>
          </ac:spMkLst>
        </pc:spChg>
        <pc:spChg chg="mod">
          <ac:chgData name="Julien DEGUELDRE" userId="adeacc28-e1aa-49fd-a308-3800255d8c54" providerId="ADAL" clId="{2B1EF2F7-F634-499D-B7BF-9D77837E3978}" dt="2025-09-17T12:54:11.177" v="688" actId="20577"/>
          <ac:spMkLst>
            <pc:docMk/>
            <pc:sldMk cId="1124850648" sldId="327"/>
            <ac:spMk id="5" creationId="{75BDA43C-468A-6DA9-38C7-09761B38A960}"/>
          </ac:spMkLst>
        </pc:spChg>
        <pc:spChg chg="mod">
          <ac:chgData name="Julien DEGUELDRE" userId="adeacc28-e1aa-49fd-a308-3800255d8c54" providerId="ADAL" clId="{2B1EF2F7-F634-499D-B7BF-9D77837E3978}" dt="2025-09-17T12:54:16.872" v="696" actId="20577"/>
          <ac:spMkLst>
            <pc:docMk/>
            <pc:sldMk cId="1124850648" sldId="327"/>
            <ac:spMk id="6" creationId="{2701AC7F-5D65-C8A2-CA83-864ACB1557CC}"/>
          </ac:spMkLst>
        </pc:spChg>
        <pc:spChg chg="add mod">
          <ac:chgData name="Julien DEGUELDRE" userId="adeacc28-e1aa-49fd-a308-3800255d8c54" providerId="ADAL" clId="{2B1EF2F7-F634-499D-B7BF-9D77837E3978}" dt="2025-09-17T12:55:07.118" v="730" actId="20577"/>
          <ac:spMkLst>
            <pc:docMk/>
            <pc:sldMk cId="1124850648" sldId="327"/>
            <ac:spMk id="7" creationId="{C8D69BB2-D269-4BAF-0BBF-291949A85CA5}"/>
          </ac:spMkLst>
        </pc:spChg>
        <pc:spChg chg="add mod">
          <ac:chgData name="Julien DEGUELDRE" userId="adeacc28-e1aa-49fd-a308-3800255d8c54" providerId="ADAL" clId="{2B1EF2F7-F634-499D-B7BF-9D77837E3978}" dt="2025-09-17T12:55:16.188" v="752" actId="20577"/>
          <ac:spMkLst>
            <pc:docMk/>
            <pc:sldMk cId="1124850648" sldId="327"/>
            <ac:spMk id="8" creationId="{E6704FC8-CB9E-9BAE-736A-6E1398578778}"/>
          </ac:spMkLst>
        </pc:spChg>
      </pc:sldChg>
      <pc:sldChg chg="addSp delSp modSp add mod">
        <pc:chgData name="Julien DEGUELDRE" userId="adeacc28-e1aa-49fd-a308-3800255d8c54" providerId="ADAL" clId="{2B1EF2F7-F634-499D-B7BF-9D77837E3978}" dt="2025-09-17T12:58:34.012" v="796" actId="20577"/>
        <pc:sldMkLst>
          <pc:docMk/>
          <pc:sldMk cId="1883517047" sldId="329"/>
        </pc:sldMkLst>
        <pc:spChg chg="mod">
          <ac:chgData name="Julien DEGUELDRE" userId="adeacc28-e1aa-49fd-a308-3800255d8c54" providerId="ADAL" clId="{2B1EF2F7-F634-499D-B7BF-9D77837E3978}" dt="2025-09-17T12:56:51.418" v="761" actId="20577"/>
          <ac:spMkLst>
            <pc:docMk/>
            <pc:sldMk cId="1883517047" sldId="329"/>
            <ac:spMk id="2" creationId="{080C91B1-15DF-CA29-7F35-37D4F0EF13AD}"/>
          </ac:spMkLst>
        </pc:spChg>
        <pc:spChg chg="mod">
          <ac:chgData name="Julien DEGUELDRE" userId="adeacc28-e1aa-49fd-a308-3800255d8c54" providerId="ADAL" clId="{2B1EF2F7-F634-499D-B7BF-9D77837E3978}" dt="2025-09-17T12:57:51.325" v="776" actId="20577"/>
          <ac:spMkLst>
            <pc:docMk/>
            <pc:sldMk cId="1883517047" sldId="329"/>
            <ac:spMk id="4" creationId="{108CADE7-EDEF-297F-4755-08B0D4A4D4A6}"/>
          </ac:spMkLst>
        </pc:spChg>
        <pc:spChg chg="add mod">
          <ac:chgData name="Julien DEGUELDRE" userId="adeacc28-e1aa-49fd-a308-3800255d8c54" providerId="ADAL" clId="{2B1EF2F7-F634-499D-B7BF-9D77837E3978}" dt="2025-09-17T12:58:23.138" v="785" actId="1076"/>
          <ac:spMkLst>
            <pc:docMk/>
            <pc:sldMk cId="1883517047" sldId="329"/>
            <ac:spMk id="9" creationId="{F0F6957C-5770-6F61-99BF-9E77F2B9EB17}"/>
          </ac:spMkLst>
        </pc:spChg>
        <pc:spChg chg="add mod">
          <ac:chgData name="Julien DEGUELDRE" userId="adeacc28-e1aa-49fd-a308-3800255d8c54" providerId="ADAL" clId="{2B1EF2F7-F634-499D-B7BF-9D77837E3978}" dt="2025-09-17T12:58:34.012" v="796" actId="20577"/>
          <ac:spMkLst>
            <pc:docMk/>
            <pc:sldMk cId="1883517047" sldId="329"/>
            <ac:spMk id="10" creationId="{3E4FD5FD-3A12-0693-3DC6-A120F2D18A72}"/>
          </ac:spMkLst>
        </pc:spChg>
      </pc:sldChg>
      <pc:sldChg chg="modSp add mod">
        <pc:chgData name="Julien DEGUELDRE" userId="adeacc28-e1aa-49fd-a308-3800255d8c54" providerId="ADAL" clId="{2B1EF2F7-F634-499D-B7BF-9D77837E3978}" dt="2025-09-17T13:01:44.395" v="880" actId="1076"/>
        <pc:sldMkLst>
          <pc:docMk/>
          <pc:sldMk cId="670656292" sldId="330"/>
        </pc:sldMkLst>
        <pc:spChg chg="mod">
          <ac:chgData name="Julien DEGUELDRE" userId="adeacc28-e1aa-49fd-a308-3800255d8c54" providerId="ADAL" clId="{2B1EF2F7-F634-499D-B7BF-9D77837E3978}" dt="2025-09-17T13:01:20.525" v="858" actId="20577"/>
          <ac:spMkLst>
            <pc:docMk/>
            <pc:sldMk cId="670656292" sldId="330"/>
            <ac:spMk id="2" creationId="{7FD96758-9B26-3992-667F-FA75E123EDD9}"/>
          </ac:spMkLst>
        </pc:spChg>
        <pc:spChg chg="mod">
          <ac:chgData name="Julien DEGUELDRE" userId="adeacc28-e1aa-49fd-a308-3800255d8c54" providerId="ADAL" clId="{2B1EF2F7-F634-499D-B7BF-9D77837E3978}" dt="2025-09-17T13:01:40.929" v="879" actId="1076"/>
          <ac:spMkLst>
            <pc:docMk/>
            <pc:sldMk cId="670656292" sldId="330"/>
            <ac:spMk id="4" creationId="{C2A9A252-623E-7099-5E1B-9D2AAF746AC9}"/>
          </ac:spMkLst>
        </pc:spChg>
        <pc:spChg chg="mod">
          <ac:chgData name="Julien DEGUELDRE" userId="adeacc28-e1aa-49fd-a308-3800255d8c54" providerId="ADAL" clId="{2B1EF2F7-F634-499D-B7BF-9D77837E3978}" dt="2025-09-17T13:01:44.395" v="880" actId="1076"/>
          <ac:spMkLst>
            <pc:docMk/>
            <pc:sldMk cId="670656292" sldId="330"/>
            <ac:spMk id="5" creationId="{867B0F22-7B46-FDC1-1890-9405A315405B}"/>
          </ac:spMkLst>
        </pc:spChg>
        <pc:picChg chg="mod">
          <ac:chgData name="Julien DEGUELDRE" userId="adeacc28-e1aa-49fd-a308-3800255d8c54" providerId="ADAL" clId="{2B1EF2F7-F634-499D-B7BF-9D77837E3978}" dt="2025-09-17T13:00:55.288" v="828" actId="1076"/>
          <ac:picMkLst>
            <pc:docMk/>
            <pc:sldMk cId="670656292" sldId="330"/>
            <ac:picMk id="1028" creationId="{335DD063-CD5B-F501-A685-6BEDC2D0D4FC}"/>
          </ac:picMkLst>
        </pc:picChg>
        <pc:picChg chg="mod">
          <ac:chgData name="Julien DEGUELDRE" userId="adeacc28-e1aa-49fd-a308-3800255d8c54" providerId="ADAL" clId="{2B1EF2F7-F634-499D-B7BF-9D77837E3978}" dt="2025-09-17T13:00:55.288" v="828" actId="1076"/>
          <ac:picMkLst>
            <pc:docMk/>
            <pc:sldMk cId="670656292" sldId="330"/>
            <ac:picMk id="1030" creationId="{D226BF1A-7EF9-F2C2-D8C2-06E9532A94F4}"/>
          </ac:picMkLst>
        </pc:picChg>
        <pc:picChg chg="mod">
          <ac:chgData name="Julien DEGUELDRE" userId="adeacc28-e1aa-49fd-a308-3800255d8c54" providerId="ADAL" clId="{2B1EF2F7-F634-499D-B7BF-9D77837E3978}" dt="2025-09-17T13:00:55.288" v="828" actId="1076"/>
          <ac:picMkLst>
            <pc:docMk/>
            <pc:sldMk cId="670656292" sldId="330"/>
            <ac:picMk id="1032" creationId="{51CF3EF8-B2BE-E3BA-802A-728B66C60516}"/>
          </ac:picMkLst>
        </pc:picChg>
      </pc:sldChg>
    </pc:docChg>
  </pc:docChgLst>
  <pc:docChgLst>
    <pc:chgData name="Elisabet BROUILLARD" userId="6c777f63-f37c-478b-8c8f-b5fe0c6e5a3a" providerId="ADAL" clId="{A05A2E9D-7532-5AF9-AC62-A8275904E7EE}"/>
    <pc:docChg chg="undo custSel addSld modSld">
      <pc:chgData name="Elisabet BROUILLARD" userId="6c777f63-f37c-478b-8c8f-b5fe0c6e5a3a" providerId="ADAL" clId="{A05A2E9D-7532-5AF9-AC62-A8275904E7EE}" dt="2025-09-21T12:30:22.568" v="1178" actId="5793"/>
      <pc:docMkLst>
        <pc:docMk/>
      </pc:docMkLst>
      <pc:sldChg chg="modSp mod">
        <pc:chgData name="Elisabet BROUILLARD" userId="6c777f63-f37c-478b-8c8f-b5fe0c6e5a3a" providerId="ADAL" clId="{A05A2E9D-7532-5AF9-AC62-A8275904E7EE}" dt="2025-09-21T11:20:39.794" v="137" actId="20577"/>
        <pc:sldMkLst>
          <pc:docMk/>
          <pc:sldMk cId="670656292" sldId="330"/>
        </pc:sldMkLst>
        <pc:spChg chg="mod">
          <ac:chgData name="Elisabet BROUILLARD" userId="6c777f63-f37c-478b-8c8f-b5fe0c6e5a3a" providerId="ADAL" clId="{A05A2E9D-7532-5AF9-AC62-A8275904E7EE}" dt="2025-09-21T11:20:39.794" v="137" actId="20577"/>
          <ac:spMkLst>
            <pc:docMk/>
            <pc:sldMk cId="670656292" sldId="330"/>
            <ac:spMk id="3" creationId="{5177F5C9-D1A9-5C38-755C-C25D2FC299DA}"/>
          </ac:spMkLst>
        </pc:spChg>
        <pc:spChg chg="mod">
          <ac:chgData name="Elisabet BROUILLARD" userId="6c777f63-f37c-478b-8c8f-b5fe0c6e5a3a" providerId="ADAL" clId="{A05A2E9D-7532-5AF9-AC62-A8275904E7EE}" dt="2025-09-21T11:19:34.999" v="95" actId="14100"/>
          <ac:spMkLst>
            <pc:docMk/>
            <pc:sldMk cId="670656292" sldId="330"/>
            <ac:spMk id="5" creationId="{867B0F22-7B46-FDC1-1890-9405A315405B}"/>
          </ac:spMkLst>
        </pc:spChg>
        <pc:spChg chg="mod">
          <ac:chgData name="Elisabet BROUILLARD" userId="6c777f63-f37c-478b-8c8f-b5fe0c6e5a3a" providerId="ADAL" clId="{A05A2E9D-7532-5AF9-AC62-A8275904E7EE}" dt="2025-09-21T11:20:06.317" v="101" actId="14100"/>
          <ac:spMkLst>
            <pc:docMk/>
            <pc:sldMk cId="670656292" sldId="330"/>
            <ac:spMk id="6" creationId="{7CFCD462-78F7-E021-E270-BB9EBCDF70DD}"/>
          </ac:spMkLst>
        </pc:spChg>
        <pc:spChg chg="mod">
          <ac:chgData name="Elisabet BROUILLARD" userId="6c777f63-f37c-478b-8c8f-b5fe0c6e5a3a" providerId="ADAL" clId="{A05A2E9D-7532-5AF9-AC62-A8275904E7EE}" dt="2025-09-21T11:20:26.280" v="115" actId="20577"/>
          <ac:spMkLst>
            <pc:docMk/>
            <pc:sldMk cId="670656292" sldId="330"/>
            <ac:spMk id="7" creationId="{53FAB8AF-9B01-54CA-5218-AF9849211402}"/>
          </ac:spMkLst>
        </pc:spChg>
        <pc:spChg chg="mod">
          <ac:chgData name="Elisabet BROUILLARD" userId="6c777f63-f37c-478b-8c8f-b5fe0c6e5a3a" providerId="ADAL" clId="{A05A2E9D-7532-5AF9-AC62-A8275904E7EE}" dt="2025-09-21T11:20:33.204" v="127" actId="20577"/>
          <ac:spMkLst>
            <pc:docMk/>
            <pc:sldMk cId="670656292" sldId="330"/>
            <ac:spMk id="8" creationId="{C2D3B170-06BD-6D47-02BC-1E49427BDF07}"/>
          </ac:spMkLst>
        </pc:spChg>
      </pc:sldChg>
      <pc:sldChg chg="addSp modSp new mod">
        <pc:chgData name="Elisabet BROUILLARD" userId="6c777f63-f37c-478b-8c8f-b5fe0c6e5a3a" providerId="ADAL" clId="{A05A2E9D-7532-5AF9-AC62-A8275904E7EE}" dt="2025-09-21T12:30:22.568" v="1178" actId="5793"/>
        <pc:sldMkLst>
          <pc:docMk/>
          <pc:sldMk cId="3247435809" sldId="332"/>
        </pc:sldMkLst>
        <pc:spChg chg="mod">
          <ac:chgData name="Elisabet BROUILLARD" userId="6c777f63-f37c-478b-8c8f-b5fe0c6e5a3a" providerId="ADAL" clId="{A05A2E9D-7532-5AF9-AC62-A8275904E7EE}" dt="2025-09-21T11:51:24.919" v="422" actId="20577"/>
          <ac:spMkLst>
            <pc:docMk/>
            <pc:sldMk cId="3247435809" sldId="332"/>
            <ac:spMk id="2" creationId="{9CD321F2-A449-BC7E-88C4-F5668C7383C8}"/>
          </ac:spMkLst>
        </pc:spChg>
        <pc:spChg chg="add mod">
          <ac:chgData name="Elisabet BROUILLARD" userId="6c777f63-f37c-478b-8c8f-b5fe0c6e5a3a" providerId="ADAL" clId="{A05A2E9D-7532-5AF9-AC62-A8275904E7EE}" dt="2025-09-21T12:30:22.568" v="1178" actId="5793"/>
          <ac:spMkLst>
            <pc:docMk/>
            <pc:sldMk cId="3247435809" sldId="332"/>
            <ac:spMk id="3" creationId="{CFFAF607-8A65-E478-EB35-B076A19C732D}"/>
          </ac:spMkLst>
        </pc:spChg>
      </pc:sldChg>
      <pc:sldChg chg="addSp delSp modSp new mod">
        <pc:chgData name="Elisabet BROUILLARD" userId="6c777f63-f37c-478b-8c8f-b5fe0c6e5a3a" providerId="ADAL" clId="{A05A2E9D-7532-5AF9-AC62-A8275904E7EE}" dt="2025-09-21T12:27:43.158" v="1059"/>
        <pc:sldMkLst>
          <pc:docMk/>
          <pc:sldMk cId="691188895" sldId="333"/>
        </pc:sldMkLst>
        <pc:spChg chg="mod">
          <ac:chgData name="Elisabet BROUILLARD" userId="6c777f63-f37c-478b-8c8f-b5fe0c6e5a3a" providerId="ADAL" clId="{A05A2E9D-7532-5AF9-AC62-A8275904E7EE}" dt="2025-09-21T12:06:21.645" v="1022" actId="5793"/>
          <ac:spMkLst>
            <pc:docMk/>
            <pc:sldMk cId="691188895" sldId="333"/>
            <ac:spMk id="2" creationId="{58AE81D4-2C02-5E29-4606-AC1331E122AF}"/>
          </ac:spMkLst>
        </pc:spChg>
        <pc:spChg chg="add del mod">
          <ac:chgData name="Elisabet BROUILLARD" userId="6c777f63-f37c-478b-8c8f-b5fe0c6e5a3a" providerId="ADAL" clId="{A05A2E9D-7532-5AF9-AC62-A8275904E7EE}" dt="2025-09-21T12:15:54.006" v="1042" actId="47"/>
          <ac:spMkLst>
            <pc:docMk/>
            <pc:sldMk cId="691188895" sldId="333"/>
            <ac:spMk id="3" creationId="{18A0D8C8-0EF8-989B-300E-C99568A259D9}"/>
          </ac:spMkLst>
        </pc:spChg>
        <pc:spChg chg="add mod">
          <ac:chgData name="Elisabet BROUILLARD" userId="6c777f63-f37c-478b-8c8f-b5fe0c6e5a3a" providerId="ADAL" clId="{A05A2E9D-7532-5AF9-AC62-A8275904E7EE}" dt="2025-09-21T12:15:08.456" v="1031" actId="14100"/>
          <ac:spMkLst>
            <pc:docMk/>
            <pc:sldMk cId="691188895" sldId="333"/>
            <ac:spMk id="6" creationId="{0AA31BEB-B04D-EC3A-CC73-2C1EA1A3BA09}"/>
          </ac:spMkLst>
        </pc:spChg>
        <pc:graphicFrameChg chg="add mod modGraphic">
          <ac:chgData name="Elisabet BROUILLARD" userId="6c777f63-f37c-478b-8c8f-b5fe0c6e5a3a" providerId="ADAL" clId="{A05A2E9D-7532-5AF9-AC62-A8275904E7EE}" dt="2025-09-21T12:16:53.738" v="1048" actId="122"/>
          <ac:graphicFrameMkLst>
            <pc:docMk/>
            <pc:sldMk cId="691188895" sldId="333"/>
            <ac:graphicFrameMk id="5" creationId="{46140C43-F595-B6DC-B4D3-06E75AFADFE8}"/>
          </ac:graphicFrameMkLst>
        </pc:graphicFrameChg>
      </pc:sldChg>
    </pc:docChg>
  </pc:docChgLst>
  <pc:docChgLst>
    <pc:chgData name="Julien DEGUELDRE" userId="adeacc28-e1aa-49fd-a308-3800255d8c54" providerId="ADAL" clId="{B58CD692-C661-40B5-9D07-F481269CDF28}"/>
    <pc:docChg chg="undo custSel modSld">
      <pc:chgData name="Julien DEGUELDRE" userId="adeacc28-e1aa-49fd-a308-3800255d8c54" providerId="ADAL" clId="{B58CD692-C661-40B5-9D07-F481269CDF28}" dt="2025-09-21T16:12:46.643" v="4153" actId="1076"/>
      <pc:docMkLst>
        <pc:docMk/>
      </pc:docMkLst>
      <pc:sldChg chg="modNotesTx">
        <pc:chgData name="Julien DEGUELDRE" userId="adeacc28-e1aa-49fd-a308-3800255d8c54" providerId="ADAL" clId="{B58CD692-C661-40B5-9D07-F481269CDF28}" dt="2025-09-20T07:34:51.417" v="2836" actId="20577"/>
        <pc:sldMkLst>
          <pc:docMk/>
          <pc:sldMk cId="2822955163" sldId="277"/>
        </pc:sldMkLst>
      </pc:sldChg>
      <pc:sldChg chg="modNotesTx">
        <pc:chgData name="Julien DEGUELDRE" userId="adeacc28-e1aa-49fd-a308-3800255d8c54" providerId="ADAL" clId="{B58CD692-C661-40B5-9D07-F481269CDF28}" dt="2025-09-20T07:37:13.732" v="3419" actId="20577"/>
        <pc:sldMkLst>
          <pc:docMk/>
          <pc:sldMk cId="2486243509" sldId="278"/>
        </pc:sldMkLst>
      </pc:sldChg>
      <pc:sldChg chg="modNotesTx">
        <pc:chgData name="Julien DEGUELDRE" userId="adeacc28-e1aa-49fd-a308-3800255d8c54" providerId="ADAL" clId="{B58CD692-C661-40B5-9D07-F481269CDF28}" dt="2025-09-20T07:41:40.073" v="3582" actId="20577"/>
        <pc:sldMkLst>
          <pc:docMk/>
          <pc:sldMk cId="3538947015" sldId="279"/>
        </pc:sldMkLst>
      </pc:sldChg>
      <pc:sldChg chg="modNotesTx">
        <pc:chgData name="Julien DEGUELDRE" userId="adeacc28-e1aa-49fd-a308-3800255d8c54" providerId="ADAL" clId="{B58CD692-C661-40B5-9D07-F481269CDF28}" dt="2025-09-20T07:43:17.701" v="3687" actId="20577"/>
        <pc:sldMkLst>
          <pc:docMk/>
          <pc:sldMk cId="105478193" sldId="280"/>
        </pc:sldMkLst>
      </pc:sldChg>
      <pc:sldChg chg="modNotesTx">
        <pc:chgData name="Julien DEGUELDRE" userId="adeacc28-e1aa-49fd-a308-3800255d8c54" providerId="ADAL" clId="{B58CD692-C661-40B5-9D07-F481269CDF28}" dt="2025-09-20T07:28:13.715" v="1760" actId="20577"/>
        <pc:sldMkLst>
          <pc:docMk/>
          <pc:sldMk cId="3006908945" sldId="284"/>
        </pc:sldMkLst>
      </pc:sldChg>
      <pc:sldChg chg="modNotesTx">
        <pc:chgData name="Julien DEGUELDRE" userId="adeacc28-e1aa-49fd-a308-3800255d8c54" providerId="ADAL" clId="{B58CD692-C661-40B5-9D07-F481269CDF28}" dt="2025-09-20T07:45:37.500" v="4137" actId="20577"/>
        <pc:sldMkLst>
          <pc:docMk/>
          <pc:sldMk cId="1878753355" sldId="289"/>
        </pc:sldMkLst>
      </pc:sldChg>
      <pc:sldChg chg="modNotesTx">
        <pc:chgData name="Julien DEGUELDRE" userId="adeacc28-e1aa-49fd-a308-3800255d8c54" providerId="ADAL" clId="{B58CD692-C661-40B5-9D07-F481269CDF28}" dt="2025-09-20T07:24:31.360" v="1127" actId="20577"/>
        <pc:sldMkLst>
          <pc:docMk/>
          <pc:sldMk cId="2593810950" sldId="292"/>
        </pc:sldMkLst>
      </pc:sldChg>
      <pc:sldChg chg="modNotesTx">
        <pc:chgData name="Julien DEGUELDRE" userId="adeacc28-e1aa-49fd-a308-3800255d8c54" providerId="ADAL" clId="{B58CD692-C661-40B5-9D07-F481269CDF28}" dt="2025-09-20T07:31:36.541" v="2344" actId="20577"/>
        <pc:sldMkLst>
          <pc:docMk/>
          <pc:sldMk cId="2240231411" sldId="301"/>
        </pc:sldMkLst>
      </pc:sldChg>
      <pc:sldChg chg="addSp delSp modSp mod">
        <pc:chgData name="Julien DEGUELDRE" userId="adeacc28-e1aa-49fd-a308-3800255d8c54" providerId="ADAL" clId="{B58CD692-C661-40B5-9D07-F481269CDF28}" dt="2025-09-20T07:17:27.112" v="61" actId="1076"/>
        <pc:sldMkLst>
          <pc:docMk/>
          <pc:sldMk cId="2675909098" sldId="309"/>
        </pc:sldMkLst>
        <pc:picChg chg="add mod">
          <ac:chgData name="Julien DEGUELDRE" userId="adeacc28-e1aa-49fd-a308-3800255d8c54" providerId="ADAL" clId="{B58CD692-C661-40B5-9D07-F481269CDF28}" dt="2025-09-20T07:17:27.112" v="61" actId="1076"/>
          <ac:picMkLst>
            <pc:docMk/>
            <pc:sldMk cId="2675909098" sldId="309"/>
            <ac:picMk id="3" creationId="{458063DD-B84B-3D33-845B-D2F1D299F1A1}"/>
          </ac:picMkLst>
        </pc:picChg>
        <pc:picChg chg="add del">
          <ac:chgData name="Julien DEGUELDRE" userId="adeacc28-e1aa-49fd-a308-3800255d8c54" providerId="ADAL" clId="{B58CD692-C661-40B5-9D07-F481269CDF28}" dt="2025-09-20T07:17:26.553" v="60" actId="478"/>
          <ac:picMkLst>
            <pc:docMk/>
            <pc:sldMk cId="2675909098" sldId="309"/>
            <ac:picMk id="5" creationId="{007AB9AA-6EB3-0CD3-7A0B-F7750A746BBE}"/>
          </ac:picMkLst>
        </pc:picChg>
      </pc:sldChg>
      <pc:sldChg chg="addSp modSp mod">
        <pc:chgData name="Julien DEGUELDRE" userId="adeacc28-e1aa-49fd-a308-3800255d8c54" providerId="ADAL" clId="{B58CD692-C661-40B5-9D07-F481269CDF28}" dt="2025-09-20T07:17:43.662" v="64" actId="14100"/>
        <pc:sldMkLst>
          <pc:docMk/>
          <pc:sldMk cId="3980610417" sldId="310"/>
        </pc:sldMkLst>
        <pc:picChg chg="add mod">
          <ac:chgData name="Julien DEGUELDRE" userId="adeacc28-e1aa-49fd-a308-3800255d8c54" providerId="ADAL" clId="{B58CD692-C661-40B5-9D07-F481269CDF28}" dt="2025-09-20T07:17:43.662" v="64" actId="14100"/>
          <ac:picMkLst>
            <pc:docMk/>
            <pc:sldMk cId="3980610417" sldId="310"/>
            <ac:picMk id="2" creationId="{B732D032-D060-8CFF-C2D4-63C7E50B6730}"/>
          </ac:picMkLst>
        </pc:picChg>
      </pc:sldChg>
      <pc:sldChg chg="addSp modSp mod">
        <pc:chgData name="Julien DEGUELDRE" userId="adeacc28-e1aa-49fd-a308-3800255d8c54" providerId="ADAL" clId="{B58CD692-C661-40B5-9D07-F481269CDF28}" dt="2025-09-20T07:18:13.636" v="73" actId="170"/>
        <pc:sldMkLst>
          <pc:docMk/>
          <pc:sldMk cId="3130952505" sldId="311"/>
        </pc:sldMkLst>
        <pc:picChg chg="add mod ord">
          <ac:chgData name="Julien DEGUELDRE" userId="adeacc28-e1aa-49fd-a308-3800255d8c54" providerId="ADAL" clId="{B58CD692-C661-40B5-9D07-F481269CDF28}" dt="2025-09-20T07:18:13.636" v="73" actId="170"/>
          <ac:picMkLst>
            <pc:docMk/>
            <pc:sldMk cId="3130952505" sldId="311"/>
            <ac:picMk id="2" creationId="{86FDC4AA-4549-8D3B-147B-8C7118A84536}"/>
          </ac:picMkLst>
        </pc:picChg>
      </pc:sldChg>
      <pc:sldChg chg="addSp modSp mod">
        <pc:chgData name="Julien DEGUELDRE" userId="adeacc28-e1aa-49fd-a308-3800255d8c54" providerId="ADAL" clId="{B58CD692-C661-40B5-9D07-F481269CDF28}" dt="2025-09-20T07:18:33.825" v="78" actId="170"/>
        <pc:sldMkLst>
          <pc:docMk/>
          <pc:sldMk cId="1975193372" sldId="312"/>
        </pc:sldMkLst>
        <pc:picChg chg="add mod ord">
          <ac:chgData name="Julien DEGUELDRE" userId="adeacc28-e1aa-49fd-a308-3800255d8c54" providerId="ADAL" clId="{B58CD692-C661-40B5-9D07-F481269CDF28}" dt="2025-09-20T07:18:33.825" v="78" actId="170"/>
          <ac:picMkLst>
            <pc:docMk/>
            <pc:sldMk cId="1975193372" sldId="312"/>
            <ac:picMk id="2" creationId="{76D415AC-3803-56DA-C15C-20ACF7E4200A}"/>
          </ac:picMkLst>
        </pc:picChg>
      </pc:sldChg>
      <pc:sldChg chg="modSp mod">
        <pc:chgData name="Julien DEGUELDRE" userId="adeacc28-e1aa-49fd-a308-3800255d8c54" providerId="ADAL" clId="{B58CD692-C661-40B5-9D07-F481269CDF28}" dt="2025-09-21T16:12:04.522" v="4142" actId="1076"/>
        <pc:sldMkLst>
          <pc:docMk/>
          <pc:sldMk cId="670656292" sldId="330"/>
        </pc:sldMkLst>
        <pc:spChg chg="mod">
          <ac:chgData name="Julien DEGUELDRE" userId="adeacc28-e1aa-49fd-a308-3800255d8c54" providerId="ADAL" clId="{B58CD692-C661-40B5-9D07-F481269CDF28}" dt="2025-09-21T16:12:04.522" v="4142" actId="1076"/>
          <ac:spMkLst>
            <pc:docMk/>
            <pc:sldMk cId="670656292" sldId="330"/>
            <ac:spMk id="8" creationId="{C2D3B170-06BD-6D47-02BC-1E49427BDF07}"/>
          </ac:spMkLst>
        </pc:spChg>
      </pc:sldChg>
      <pc:sldChg chg="modSp mod">
        <pc:chgData name="Julien DEGUELDRE" userId="adeacc28-e1aa-49fd-a308-3800255d8c54" providerId="ADAL" clId="{B58CD692-C661-40B5-9D07-F481269CDF28}" dt="2025-09-21T16:11:48.477" v="4141" actId="20577"/>
        <pc:sldMkLst>
          <pc:docMk/>
          <pc:sldMk cId="3247435809" sldId="332"/>
        </pc:sldMkLst>
        <pc:spChg chg="mod">
          <ac:chgData name="Julien DEGUELDRE" userId="adeacc28-e1aa-49fd-a308-3800255d8c54" providerId="ADAL" clId="{B58CD692-C661-40B5-9D07-F481269CDF28}" dt="2025-09-21T16:11:48.477" v="4141" actId="20577"/>
          <ac:spMkLst>
            <pc:docMk/>
            <pc:sldMk cId="3247435809" sldId="332"/>
            <ac:spMk id="3" creationId="{CFFAF607-8A65-E478-EB35-B076A19C732D}"/>
          </ac:spMkLst>
        </pc:spChg>
      </pc:sldChg>
      <pc:sldChg chg="addSp delSp modSp">
        <pc:chgData name="Julien DEGUELDRE" userId="adeacc28-e1aa-49fd-a308-3800255d8c54" providerId="ADAL" clId="{B58CD692-C661-40B5-9D07-F481269CDF28}" dt="2025-09-21T16:12:46.643" v="4153" actId="1076"/>
        <pc:sldMkLst>
          <pc:docMk/>
          <pc:sldMk cId="691188895" sldId="333"/>
        </pc:sldMkLst>
        <pc:picChg chg="add mod">
          <ac:chgData name="Julien DEGUELDRE" userId="adeacc28-e1aa-49fd-a308-3800255d8c54" providerId="ADAL" clId="{B58CD692-C661-40B5-9D07-F481269CDF28}" dt="2025-09-21T16:12:34.650" v="4147" actId="1076"/>
          <ac:picMkLst>
            <pc:docMk/>
            <pc:sldMk cId="691188895" sldId="333"/>
            <ac:picMk id="4" creationId="{317AFAAB-D2CD-DDC0-2CE6-D84856042B2E}"/>
          </ac:picMkLst>
        </pc:picChg>
        <pc:picChg chg="add mod">
          <ac:chgData name="Julien DEGUELDRE" userId="adeacc28-e1aa-49fd-a308-3800255d8c54" providerId="ADAL" clId="{B58CD692-C661-40B5-9D07-F481269CDF28}" dt="2025-09-21T16:12:41.826" v="4150" actId="1076"/>
          <ac:picMkLst>
            <pc:docMk/>
            <pc:sldMk cId="691188895" sldId="333"/>
            <ac:picMk id="7" creationId="{D792C24E-CA7F-A011-296F-4787546DE4F7}"/>
          </ac:picMkLst>
        </pc:picChg>
        <pc:picChg chg="add mod">
          <ac:chgData name="Julien DEGUELDRE" userId="adeacc28-e1aa-49fd-a308-3800255d8c54" providerId="ADAL" clId="{B58CD692-C661-40B5-9D07-F481269CDF28}" dt="2025-09-21T16:12:46.643" v="4153" actId="1076"/>
          <ac:picMkLst>
            <pc:docMk/>
            <pc:sldMk cId="691188895" sldId="333"/>
            <ac:picMk id="8" creationId="{C1353899-6BA8-8C2A-EC85-A0951DB14893}"/>
          </ac:picMkLst>
        </pc:picChg>
      </pc:sldChg>
    </pc:docChg>
  </pc:docChgLst>
  <pc:docChgLst>
    <pc:chgData name="Elisabet BROUILLARD" userId="S::503576@umons.ac.be::6c777f63-f37c-478b-8c8f-b5fe0c6e5a3a" providerId="AD" clId="Web-{35C15C71-0472-43C3-BBA8-00706BC5F2B4}"/>
    <pc:docChg chg="delSld modSld">
      <pc:chgData name="Elisabet BROUILLARD" userId="S::503576@umons.ac.be::6c777f63-f37c-478b-8c8f-b5fe0c6e5a3a" providerId="AD" clId="Web-{35C15C71-0472-43C3-BBA8-00706BC5F2B4}" dt="2025-09-25T06:58:32.613" v="291"/>
      <pc:docMkLst>
        <pc:docMk/>
      </pc:docMkLst>
      <pc:sldChg chg="modSp">
        <pc:chgData name="Elisabet BROUILLARD" userId="S::503576@umons.ac.be::6c777f63-f37c-478b-8c8f-b5fe0c6e5a3a" providerId="AD" clId="Web-{35C15C71-0472-43C3-BBA8-00706BC5F2B4}" dt="2025-09-25T06:57:28.904" v="41" actId="1076"/>
        <pc:sldMkLst>
          <pc:docMk/>
          <pc:sldMk cId="3247435809" sldId="332"/>
        </pc:sldMkLst>
        <pc:spChg chg="mod">
          <ac:chgData name="Elisabet BROUILLARD" userId="S::503576@umons.ac.be::6c777f63-f37c-478b-8c8f-b5fe0c6e5a3a" providerId="AD" clId="Web-{35C15C71-0472-43C3-BBA8-00706BC5F2B4}" dt="2025-09-25T06:57:28.904" v="41" actId="1076"/>
          <ac:spMkLst>
            <pc:docMk/>
            <pc:sldMk cId="3247435809" sldId="332"/>
            <ac:spMk id="3" creationId="{CFFAF607-8A65-E478-EB35-B076A19C732D}"/>
          </ac:spMkLst>
        </pc:spChg>
      </pc:sldChg>
      <pc:sldChg chg="modSp">
        <pc:chgData name="Elisabet BROUILLARD" userId="S::503576@umons.ac.be::6c777f63-f37c-478b-8c8f-b5fe0c6e5a3a" providerId="AD" clId="Web-{35C15C71-0472-43C3-BBA8-00706BC5F2B4}" dt="2025-09-25T06:58:32.613" v="291"/>
        <pc:sldMkLst>
          <pc:docMk/>
          <pc:sldMk cId="691188895" sldId="333"/>
        </pc:sldMkLst>
        <pc:graphicFrameChg chg="mod modGraphic">
          <ac:chgData name="Elisabet BROUILLARD" userId="S::503576@umons.ac.be::6c777f63-f37c-478b-8c8f-b5fe0c6e5a3a" providerId="AD" clId="Web-{35C15C71-0472-43C3-BBA8-00706BC5F2B4}" dt="2025-09-25T06:58:32.613" v="291"/>
          <ac:graphicFrameMkLst>
            <pc:docMk/>
            <pc:sldMk cId="691188895" sldId="333"/>
            <ac:graphicFrameMk id="5" creationId="{46140C43-F595-B6DC-B4D3-06E75AFADFE8}"/>
          </ac:graphicFrameMkLst>
        </pc:graphicFrameChg>
      </pc:sldChg>
    </pc:docChg>
  </pc:docChgLst>
  <pc:docChgLst>
    <pc:chgData name="Julien DEGUELDRE" userId="adeacc28-e1aa-49fd-a308-3800255d8c54" providerId="ADAL" clId="{422ABD6B-496E-4F20-BE70-E8BE78392A86}"/>
    <pc:docChg chg="custSel modSld sldOrd">
      <pc:chgData name="Julien DEGUELDRE" userId="adeacc28-e1aa-49fd-a308-3800255d8c54" providerId="ADAL" clId="{422ABD6B-496E-4F20-BE70-E8BE78392A86}" dt="2025-09-04T13:48:34.037" v="42" actId="20577"/>
      <pc:docMkLst>
        <pc:docMk/>
      </pc:docMkLst>
      <pc:sldChg chg="modSp mod ord">
        <pc:chgData name="Julien DEGUELDRE" userId="adeacc28-e1aa-49fd-a308-3800255d8c54" providerId="ADAL" clId="{422ABD6B-496E-4F20-BE70-E8BE78392A86}" dt="2025-09-04T13:48:34.037" v="42" actId="20577"/>
        <pc:sldMkLst>
          <pc:docMk/>
          <pc:sldMk cId="4223398090" sldId="296"/>
        </pc:sldMkLst>
        <pc:graphicFrameChg chg="modGraphic">
          <ac:chgData name="Julien DEGUELDRE" userId="adeacc28-e1aa-49fd-a308-3800255d8c54" providerId="ADAL" clId="{422ABD6B-496E-4F20-BE70-E8BE78392A86}" dt="2025-09-04T13:48:34.037" v="42" actId="20577"/>
          <ac:graphicFrameMkLst>
            <pc:docMk/>
            <pc:sldMk cId="4223398090" sldId="296"/>
            <ac:graphicFrameMk id="4" creationId="{D78C0340-5A5C-4C30-A816-724A668FBF9F}"/>
          </ac:graphicFrameMkLst>
        </pc:graphicFrameChg>
      </pc:sldChg>
    </pc:docChg>
  </pc:docChgLst>
  <pc:docChgLst>
    <pc:chgData name="Elisabet BROUILLARD" userId="S::503576@umons.ac.be::6c777f63-f37c-478b-8c8f-b5fe0c6e5a3a" providerId="AD" clId="Web-{820F6612-A598-4877-8CAE-BE653F833767}"/>
    <pc:docChg chg="addSld delSld">
      <pc:chgData name="Elisabet BROUILLARD" userId="S::503576@umons.ac.be::6c777f63-f37c-478b-8c8f-b5fe0c6e5a3a" providerId="AD" clId="Web-{820F6612-A598-4877-8CAE-BE653F833767}" dt="2025-09-25T07:21:05.412" v="1"/>
      <pc:docMkLst>
        <pc:docMk/>
      </pc:docMkLst>
      <pc:sldChg chg="add">
        <pc:chgData name="Elisabet BROUILLARD" userId="S::503576@umons.ac.be::6c777f63-f37c-478b-8c8f-b5fe0c6e5a3a" providerId="AD" clId="Web-{820F6612-A598-4877-8CAE-BE653F833767}" dt="2025-09-25T07:20:59.099" v="0"/>
        <pc:sldMkLst>
          <pc:docMk/>
          <pc:sldMk cId="278179793" sldId="334"/>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1T18:37:15.541"/>
    </inkml:context>
    <inkml:brush xml:id="br0">
      <inkml:brushProperty name="width" value="0.35" units="cm"/>
      <inkml:brushProperty name="height" value="0.35" units="cm"/>
      <inkml:brushProperty name="color" value="#0B868D"/>
      <inkml:brushProperty name="inkEffects" value="ocean"/>
      <inkml:brushProperty name="anchorX" value="-10133.86328"/>
      <inkml:brushProperty name="anchorY" value="-5793.84229"/>
      <inkml:brushProperty name="scaleFactor" value="0.5"/>
    </inkml:brush>
  </inkml:definitions>
  <inkml:trace contextRef="#ctx0" brushRef="#br0">856 4898 24575,'0'0'0,"-9"0"0,-20-5 0,-3-17 0,1-10 0,1-10 0,6-12 0,7-5 0,6 4 0,5 6 0,4 6 0,2 1 0,1 5 0,0 3 0,0 3 0,0 3 0,0 1 0,-1 0 0,1 1 0,-1 1 0,0-6 0,0-1 0,0-5 0,0 1 0,15-4 0,7 1 0,10 3 0,3 8 0,6 2 0,-1 8 0,8-4 0,-2-2 0,-19 4 0,-15 5 0,-12 15 0,1-1 0,-1 1 0,0 0 0,0-1 0,0 1 0,0-1 0,0 1 0,0 0 0,0-1 0,0 1 0,0-1 0,0 1 0,0 0 0,-1-1 0,1 1 0,0 0 0,0-1 0,0 1 0,0 0 0,-1-1 0,1 1 0,0 0 0,0-1 0,0 1 0,-1 0 0,1 0 0,0-1 0,-1 1 0,1 0 0,-1-1 0,-19-5 0,-18 8 0,-16 13 0,-1 2 0,2-1 0,-15 2 0,0 3 0,6-4 0,8-4 0,9-4 0,2-4 0,5-2 0,5-2 0,2-2 0,-2-5 0,1-5 0,-5-11 0,6-5 0,-13-13 0,0-2 0,8 1 0,7-3 0,10 4 0,8 2 0,6 4 0,3 3 0,3 3 0,1 1 0,-1 0 0,1 1 0,5-5 0,-1 0 0,5 5 0,5 1 0,-2 1 0,8-5 0,3-6 0,-3-1 0,-4 0 0,-1 3 0,7-4 0,1 2 0,-2 2 0,-6 1 0,1 3 0,-5 0 0,-4 2 0,2 1 0,3-1 0,3 1 0,4 0 0,7 0 0,-2 0 0,5-6 0,1 0 0,4-5 0,0 6 0,15-14 0,-2 1 0,-7 1 0,0-1 0,0-8 0,3 4 0,7-1 0,-2-2 0,-5 5 0,1 0 0,0 5 0,2-2 0,-4 4 0,-9 3 0,-11-2 0,-3 8 0,-1-8 0,-6 1 0,1 1 0,8 3 0,7-9 0,3 1 0,6-2 0,-1-4 0,5-2 0,-4-2 0,4-1 0,-9 5 0,-3 4 0,-8 6 0,-3 4 0,-5 3 0,0-8 0,7 1 0,2 6 0,3-3 0,-4 2 0,0-4 0,0-4 0,-5 1 0,0 7 0,2 3 0,1-3 0,-3 2 0,-5 0 0,-4 1 0,2 1 0,3 5 0,3 2 0,3 5 0,8-1 0,24-6 0,22-7 0,6-8 0,6-2 0,1-3 0,-11 2 0,-8-3 0,-7 9 0,-9 9 0,-10 3 0,-1-4 0,-5 6 0,2 5 0,8-1 0,-1 5 0,-3 3 0,12-18 0,12-3 0,3 2 0,0-1 0,8 7 0,2 0 0,-4 7 0,6-7 0,-10-1 0,-10 3 0,-12 4 0,-3 5 0,-2-1 0,0 4 0,-2 1 0,-5 3 0,-3 1 0,-3 2 0,3 1 0,9 11 0,0 5 0,-2 11 0,2 4 0,2 13 0,2 5 0,2 4 0,-3 2 0,-4 1 0,-11-6 0,-3-11 0,-9-11 0,-7-6 0,0-2 0,-3-6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1T18:37:27.764"/>
    </inkml:context>
    <inkml:brush xml:id="br0">
      <inkml:brushProperty name="width" value="0.35" units="cm"/>
      <inkml:brushProperty name="height" value="0.35" units="cm"/>
      <inkml:brushProperty name="color" value="#0B868D"/>
      <inkml:brushProperty name="inkEffects" value="ocean"/>
      <inkml:brushProperty name="anchorX" value="-15097.87402"/>
      <inkml:brushProperty name="anchorY" value="-2681.76147"/>
      <inkml:brushProperty name="scaleFactor" value="0.5"/>
    </inkml:brush>
  </inkml:definitions>
  <inkml:trace contextRef="#ctx0" brushRef="#br0">1619 0 24575,'0'0'0,"4"9"0,3 9 0,-2 3 0,0 10 0,-2 12 0,-1 12 0,4 4 0,6 3 0,9-1 0,-1-6 0,4-3 0,-5-7 0,-4-1 0,0 1 0,2-4 0,-3-3 0,2 1 0,-3-3 0,-4-2 0,3-8 0,-2-2 0,-3-1 0,-2-1 0,-1 1 0,-3 1 0,0 11 0,-1 2 0,-1 10 0,1 5 0,-1-3 0,1-4 0,0-5 0,0-5 0,0-4 0,0 3 0,0-2 0,0-1 0,0-1 0,0-2 0,0 0 0,0-1 0,0 0 0,0-1 0,0 0 0,0 0 0,0 1 0,0-1 0,0 0 0,0 6 0,0 0 0,0 0 0,0-1 0,0-2 0,-6 5 0,1-1 0,-6 5 0,-20 9 0,-5-1 0,-3-8 0,-4 1 0,-4 7 0,-3-3 0,4-7 0,5-9 0,3 1 0,-5-2 0,3 5 0,6 1 0,-1-1 0,3-6 0,2 0 0,0-3 0,3-4 0,-1-5 0,2 1 0,0-4 0,-6-2 0,1-4 0,-1-1 0,1-2 0,2 5 0,0-1 0,-3 0 0,-1-2 0,1 0 0,7-1 0,1-1 0,1-1 0,-5 0 0,-1 10 0,-6 1 0,0 0 0,0-2 0,2-3 0,-3-2 0,2-2 0,-15-6 0,1-7 0,2-5 0,5 0 0,4-3 0,-7-12 0,4 2 0,1 0 0,4 5 0,3 1 0,3 1 0,6-6 0,2 4 0,5 0 0,5-11 0,5 0 0,3-1 0,1-9 0,3 1 0,-1 3 0,1 4 0,0-8 0,0 3 0,10-2 0,5 8 0,1 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1T18:37:30.406"/>
    </inkml:context>
    <inkml:brush xml:id="br0">
      <inkml:brushProperty name="width" value="0.35" units="cm"/>
      <inkml:brushProperty name="height" value="0.35" units="cm"/>
      <inkml:brushProperty name="color" value="#0B868D"/>
      <inkml:brushProperty name="inkEffects" value="ocean"/>
      <inkml:brushProperty name="anchorX" value="-12257.28223"/>
      <inkml:brushProperty name="anchorY" value="-3290.85547"/>
      <inkml:brushProperty name="scaleFactor" value="0.5"/>
    </inkml:brush>
  </inkml:definitions>
  <inkml:trace contextRef="#ctx0" brushRef="#br0">2497 21 24575,'0'0'0,"-5"-5"0,-6-1 0,-5 1 0,-5 0 0,-13 7 0,-8 17 0,-23 23 0,7 5 0,9 2 0,2 8 0,12 0 0,0 1 0,4-1 0,-4-1 0,2-1 0,6-1 0,7-5 0,-4-7 0,1-5 0,-2 0 0,-1-3 0,5 4 0,5-2 0,6-3 0,-7 4 0,-2-1 0,-4-8 0,4 4 0,4-2 0,4-1 0,4-1 0,-1 0 0,1 4 0,1 6 0,18 9 0,2 1 0,17 7 0,4-3 0,7 0 0,-1-11 0,-7 0 0,-8-5 0,-26-34 0,1 1 0,0 0 0,0 0 0,0-1 0,-1 1 0,1 0 0,-1 0 0,1 0 0,-1 4 0,1-5 0,-1-1 0,-1 1 0,1 0 0,0 0 0,-1 0 0,1 0 0,-1 0 0,1-1 0,-1 1 0,0 0 0,0 0 0,-1 1 0,-15 30 0,-7-6 0,-4-5 0,-7-2 0,0-5 0,-5 1 0,7 1 0,1 3 0,9 1 0,7 8 0,-4 2 0,-1 0 0,-2 1 0,-2-2 0,-1-1 0,-1-1 0,0-6 0,-10-1 0,-1-5 0,6 5 0,7 2 0,8 2 0,7 2 0,-5 16 0,-3 0 0,2 1 0,-2-9 0,-2-4 0,-2-3 0,-7 2 0,-2-5 0,-1 0 0,-4-7 0,6 1 0,1 0 0,-3 2 0,0-4 0,1 1 0,2-3 0,-6 1 0,2-3 0,0 6 0,-8 4 0,5 2 0,-3 2 0,-2 6 0,1 0 0,-13 0 0,3-7 0,-3 4 0,5-1 0,1 0 0,4-6 0,5-1 0,4-5 0,-2 0 0,3-5 0,6 3 0,2-4 0,2 8 0,5 3 0,-1-2 0,6-4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1T18:37:07.095"/>
    </inkml:context>
    <inkml:brush xml:id="br0">
      <inkml:brushProperty name="width" value="0.35" units="cm"/>
      <inkml:brushProperty name="height" value="0.35" units="cm"/>
      <inkml:brushProperty name="color" value="#0B868D"/>
      <inkml:brushProperty name="inkEffects" value="ocean"/>
      <inkml:brushProperty name="anchorX" value="-10519.56934"/>
      <inkml:brushProperty name="anchorY" value="-5383.30127"/>
      <inkml:brushProperty name="scaleFactor" value="0.5"/>
    </inkml:brush>
  </inkml:definitions>
  <inkml:trace contextRef="#ctx0" brushRef="#br0">3022 5982 24575,'0'0'0,"0"-5"0,0-17 0,0-5 0,0-10 0,0-11 0,0-6 0,0-9 0,0 5 0,0-15 0,0 6 0,0-3 0,0 3 0,5-7 0,0 8 0,0-1 0,0 3 0,-2-2 0,-1 8 0,-1 7 0,0 4 0,-1 5 0,0 6 0,-1-11 0,1-4 0,0-8 0,0 3 0,0 0 0,0 7 0,0 6 0,-6-10 0,1 4 0,0 4 0,-10-16 0,-4 4 0,-10 9 0,-3 2 0,4 6 0,1 0 0,2-2 0,4-3 0,2 3 0,-7 3 0,0-7 0,-8 3 0,0 3 0,-5 4 0,-4 3 0,1-8 0,8 2 0,-1-3 0,3 1 0,-4 4 0,7 2 0,1 4 0,2-14 0,6 1 0,-10-3 0,-6 2 0,-2 9 0,7 5 0,-9-1 0,7 1 0,-4 1 0,3 1 0,7-4 0,2-5 0,6 1 0,2 6 0,-2 2 0,-1 8 0,-23-3 0,-2-1 0,-2 4 0,-2 0 0,-6 5 0,-7 5 0,-1 3 0,-10 4 0,-3-3 0,1-14 0,4-1 0,-15 2 0,-3-1 0,-5 0 0,-1 3 0,9 5 0,-13-2 0,13 5 0,7-3 0,15-3 0,7-3 0,11 2 0,12-7 0,2 3 0,3 0 0,2-2 0,1-1 0,0-1 0,0 0 0,0-6 0,1 4 0,-1 0 0,-6 2 0,6-1 0,4 1 0,8-1 0,5 0 0,4-5 0,3-1 0,2 0 0,6 2 0,17-5 0,5 1 0,4 0 0,12 3 0,16 7 0,4 1 0,1 1 0,0-1 0,7 5 0,3 5 0,-7-1 0,1-2 0,-10 3 0,2-8 0,-8-2 0,-13-3 0,-1-7 0,0 5 0,-3-5 0,8-10 0,-2 1 0,-2-5 0,-3-1 0,2 2 0,-3-11 0,-3 4 0,-6 4 0,-9 7 0,5-6 0,-1 5 0,2 3 0,1 4 0,1 9 0,6 8 0,5 2 0,27-20 0,0 2 0,13 3 0,5 8 0,17 3 0,7 0 0,15-5 0,2-2 0,-6 4 0,-18 6 0,-11 5 0,-7 1 0,-15 2 0,-2 3 0,-6 3 0,-2 2 0,-2 1 0,4 1 0,-5 0 0,-6 1 0,-7-1 0,1 0 0,0 1 0,8-1 0,14 0 0,24 0 0,1 0 0,9 0 0,-2 0 0,9 0 0,12-5 0,8-6 0,0-5 0,-1 1 0,1-4 0,-20-1 0,-15 3 0,-14 3 0,-11 0 0,-7-3 0,-10 4 0,-2-4 0,-6 5 0,12 2 0,2-8 0,3 3 0,10-3 0,12 3 0,15-7 0,9-3 0,0-1 0,2 4 0,-9 4 0,-17 1 0,1 0 0,-19-3 0,-6 4 0,-5 3 0,-7 4 0,0-1 0,-4 2 0,1 2 0,9 1 0,-3 3 0,3 1 0,7-5 0,1 0 0,22 1 0,6 1 0,10 1 0,1 1 0,-13 1 0,-13 1 0,7 0 0,4 0 0,13 0 0,18 1 0,0-1 0,13 0 0,4 0 0,15 0 0,-18 5 0,-17 11 0,-8 11 0,-25 5 0,-63-26 0,-1 1 0,-1 0 0,15 12 0,13 20 0,-11-2 0,-11-1 0,-7 1 0,-6-1 0,2-3 0,4-1 0,0-3 0,4-1 0,14-1 0,4 0 0,3-1 0,-5 0 0,-2-5 0,-1-6 0,9 6 0,6 1 0,11-3 0,9-4 0,9 0 0,-6-3 0,-8-3 0,-2-4 0,-9-2 0,10-1 0,-5-2 0,-4-1 0,-5 1 0,-6-1 0,2 1 0,-3 5 0,-2 0 0,-7 5 0,-7 11 0,-7 3 0,-5 10 0,-3 1 0,-3 0 0,-1 4 0,-1-2 0,1 3 0,0-1 0,0-3 0,1-3 0,-1-3 0,1 4 0,0-1 0,0-1 0,-5-2 0,-5 0 0,-6-8 0,-10 0 0,-14 4 0,-2 2 0,0 16 0,2 1 0,-1 0 0,-8 6 0,3-3 0,3-4 0,-1 1 0,4-6 0,8-2 0,5-5 0,-3 3 0,1-1 0,5 3 0,1-1 0,1 9 0,-1-2 0,-1-2 0,5-4 0,4-3 0,5-3 0,5 13 0,-9 0 0,3 3 0,0 3 0,3-3 0,3 0 0,1-5 0,3-3 0,0-5 0,1 7 0,1-2 0,-1-1 0,1 7 0,-1-2 0,0 3 0,1-4 0,-1 2 0,0 2 0,0 12 0,0-3 0,0 2 0,0-7 0,0-6 0,0-6 0,0-5 0,0 1 0,0-1 0,0-2 0,0-1 0,0-2 0,-6 10 0,1 0 0,-6-1 0,-4 4 0,-4 2 0,-4-2 0,4 3 0,-8 1 0,-5-2 0,-12 1 0,-6-3 0,-21 7 0,9-4 0,-5 3 0,8-4 0,3-9 0,3-5 0,12-3 0,11-2 0,5 0 0,9 0 0,7 1 0,4 5 0,3 1 0,2 1 0,1 9 0,0 0 0,0-2 0,0-2 0,0-4 0,0-2 0,-1 3 0,0-2 0,0 0 0,0-1 0,0 3 0,-11 5 0,-5 4 0,-6 4 0,-3-2 0,-7-9 0,-12 12 0,-5-9 0,-16-3 0,-12-4 0,4-7 0,-8-3 0,-5-1 0,-7-5 0,-11-5 0,-4 2 0,3 2 0,0-2 0,-10-3 0,-1 2 0,1 3 0,11-1 0,9-4 0,12-2 0,10 2 0,15 4 0,1 14 0,8-2 0,2 3 0,1 0 0,9-1 0,-1 5 0,9 0 0,3 10 0,7-1 0,-4 4 0,-1-4 0,-6 3 0,-18 6 0,5-2 0,-4 0 0,-2 2 0,4-5 0,-7 5 0,-5 7 0,3 1 0,10-5 0,7-11 0,-5-2 0,9-6 0,-4 2 0,4-3 0,1-6 0,7-3 0,2 4 0,6-1 0,6 1 0,4 11 0,-2 4 0,2 0 0,2-2 0,2-5 0,1 2 0,1-2 0,0-4 0,1-1 0,-5-3 0,-5-6 0,-1-2 0,-4 0 0,-3 1 0,-4 0 0,4 2 0,-7 6 0,-12 7 0,-2 0 0,0-6 0,2-7 0,2-8 0,4-7 0,1-4 0,-13-4 0,-6-2 0,-9 0 0,-8 0 0,-17-1 0,6 1 0,-13 0 0,1 1 0,-6 0 0,13 0 0,13 0 0,8-6 0,12 1 0,9-1 0,2 2 0,-2-10 0,8-15 0,8-4 0,3-9 0,1-4 0,5 1 0,4 3 0,-2-1 0,-1 4 0,-9-8 0,-3 4 0,2 2 0,0-6 0,0-3 0,5 4 0,5-2 0,-12-1 0,5 0 0,2-2 0,5 5 0,-1 4 0,5 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1T18:37:08.682"/>
    </inkml:context>
    <inkml:brush xml:id="br0">
      <inkml:brushProperty name="width" value="0.35" units="cm"/>
      <inkml:brushProperty name="height" value="0.35" units="cm"/>
      <inkml:brushProperty name="color" value="#0B868D"/>
      <inkml:brushProperty name="inkEffects" value="ocean"/>
      <inkml:brushProperty name="anchorX" value="-11803.70898"/>
      <inkml:brushProperty name="anchorY" value="-6979.43701"/>
      <inkml:brushProperty name="scaleFactor" value="0.5"/>
    </inkml:brush>
  </inkml:definitions>
  <inkml:trace contextRef="#ctx0" brushRef="#br0">401 372 24575,'0'0'0,"4"0"0,8 0 0,14-5 0,22-16 0,13-1 0,22-10 0,28 0 0,10-2 0,4 2 0,9 1 0,13-9 0,7 1 0,-16 7 0,-25 7 0,-16 8 0,-22 7 0,-14 11 0,-3 9 0,-9 12 0,-7 0 0,-6 3 0,-11 7 0,-7 0 0,2 6 0,1-7 0,2-1 0,6 4 0,3 8 0,-6 0 0,-5 5 0,3 6 0,-5 3 0,-4 2 0,-4-6 0,-5-7 0,-3-5 0,-13-6 0,-11-5 0,-7-1 0,-9 3 0,-6 10 0,-11-4 0,-8-2 0,-2-8 0,-5-3 0,-9-1 0,-8 0 0,-19-6 0,-5 2 0,-10-5 0,0-4 0,1-3 0,3 2 0,-3 3 0,20-1 0,18-1 0,13-3 0,15-3 0,7-1 0,2-12 0,10-8 0,-6-25 0,3-6 0,-9-12 0,2 3 0,-8 0 0,4 6 0,3 7 0,0-9 0,5 3 0,3 5 0,4 5 0,-7-1 0,1 4 0,7 3 0,8 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1T18:37:35.350"/>
    </inkml:context>
    <inkml:brush xml:id="br0">
      <inkml:brushProperty name="width" value="0.35" units="cm"/>
      <inkml:brushProperty name="height" value="0.35" units="cm"/>
      <inkml:brushProperty name="color" value="#0B868D"/>
      <inkml:brushProperty name="inkEffects" value="ocean"/>
      <inkml:brushProperty name="anchorX" value="-8491.36816"/>
      <inkml:brushProperty name="anchorY" value="-5122.68555"/>
      <inkml:brushProperty name="scaleFactor" value="0.5"/>
    </inkml:brush>
  </inkml:definitions>
  <inkml:trace contextRef="#ctx0" brushRef="#br0">71 348 24575,'0'0'0,"-5"-4"0,-6-2 0,5-16 0,7-4 0,2-4 0,7 3 0,15-9 0,6 0 0,8 0 0,17 8 0,-1 7 0,-3 2 0,-5 0 0,-2 5 0,-5 4 0,-4 3 0,-4 3 0,-2 2 0,8 2 0,9 0 0,1 1 0,-3 0 0,-4-1 0,-4 1 0,-5-1 0,3 0 0,3 0 0,-1 0 0,-1 6 0,-3 4 0,-7 6 0,-8 5 0,-7 8 0,-4 2 0,-10 7 0,-18 5 0,-7-2 0,-5-1 0,4-4 0,6-4 0,-4 4 0,2-3 0,-2-6 0,0-2 0,1-1 0,-1-6 0,0 0 0,0-4 0,-5 12 0,0-4 0,1-2 0,0-5 0,-4 0 0,1-4 0,-5-3 0,-3-2 0,-14-4 0,1 0 0,4-2 0,6-1 0,5 1 0,1-1 0,4-5 0,7-5 0,3-5 0,-3-10 0,-1 1 0,6 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1T18:37:39.500"/>
    </inkml:context>
    <inkml:brush xml:id="br0">
      <inkml:brushProperty name="width" value="0.35" units="cm"/>
      <inkml:brushProperty name="height" value="0.35" units="cm"/>
      <inkml:brushProperty name="color" value="#0B868D"/>
      <inkml:brushProperty name="inkEffects" value="ocean"/>
      <inkml:brushProperty name="anchorX" value="-7150.80225"/>
      <inkml:brushProperty name="anchorY" value="-4067.37378"/>
      <inkml:brushProperty name="scaleFactor" value="0.5"/>
    </inkml:brush>
  </inkml:definitions>
  <inkml:trace contextRef="#ctx0" brushRef="#br0">853 1669 24575,'0'0'0,"-5"-4"0,-6-2 0,-6 0 0,-3 2 0,-20 1 0,-2 1 0,-2 0 0,3 2 0,10-5 0,3-6 0,-3 0 0,2 2 0,5-4 0,-4-3 0,-5-9 0,-1 3 0,0-2 0,2-11 0,7-2 0,6 1 0,8 0 0,4-2 0,5 2 0,-4 7 0,-14-3 0,-6 2 0,-4 1 0,3 1 0,1 5 0,1 7 0,0 0 0,0 0 0,5-8 0,5-3 0,5-1 0,4-1 0,4-1 0,1 2 0,1-5 0,1 0 0,0 1 0,0-10 0,5-4 0,5 7 0,6-3 0,9 4 0,3-2 0,-3 3 0,0 2 0,-1 3 0,0 2 0,6 7 0,0 7 0,0 1 0,15-2 0,11 4 0,14 3 0,8 4 0,10-4 0,11 3 0,12 1 0,-2 1 0,-5-8 0,-16-5 0,-3 2 0,-10 1 0,-18 0 0,-12 2 0,-10 4 0,-7 3 0,12 2 0,9-3 0,1 1 0,13-4 0,-5 0 0,5 3 0,4 1 0,9 2 0,-2 1 0,2 2 0,1-9 0,0-1 0,-9-5 0,-1 2 0,-10 2 0,-4 4 0,-8-3 0,-1 3 0,-5 2 0,-5 1 0,8 2 0,-3-4 0,-2 1 0,7 1 0,-1 1 0,-4 1 0,2 1 0,-3 1 0,-3 1 0,-3 0 0,-9 5 0,-6 7 0,-8 4 0,-4 5 0,-4 3 0,-2 7 0,-1 2 0,-1 0 0,-4-1 0,-6-2 0,0-1 0,-14-1 0,-9 10 0,-2 0 0,-2-7 0,-7 4 0,6-2 0,-1-2 0,3-1 0,3-2 0,2 0 0,4-1 0,1-1 0,1 0 0,-10 1 0,-5-7 0,0-4 0,2-6 0,3 12 0,3 2 0,9 3 0,7 2 0,19-25 0,-2-1 0,1 0 0,-1 0 0,1 0 0,0 1 0,0-1 0,0 0 0,1 6 0,2-4 0,-2 0 0,1 0 0,0-1 0,1 1 0,-1-1 0,6 8 0,28 27 0,11 4 0,1 2 0,2 9 0,2 2 0,-4 1 0,-6 0 0,-4-6 0,-11-6 0,-26-40 0,0 0 0,1 0 0,-1-1 0,0 1 0,0 0 0,0 0 0,-1 5 0,-2-7 0,2 0 0,-1-1 0,0 1 0,0 0 0,0 0 0,0 0 0,-1 0 0,1-1 0,-1 1 0,1-1 0,-1 1 0,-3 2 0,1 1 0,-1-1 0,0 1 0,0-2 0,-1 1 0,-7 4 0,-48 23 0,-12-3 0,-14 4 0,-14 9 0,-1-5 0,-14-2 0,8-7 0,17-9 0,18-7 0,12-6 0,13-3 0,4-14 0,7-6 0,10-12 0,3-8 0,7-2 0,6 0 0,-6-3 0,-17-2 0,-5 8 0,4 3 0,1-2 0,-2 7 0,1 7 0,28 21 0,2-1 0,-1 0 0,1 0 0,-1 1 0,1 0 0,-9 0 0,-34 8 0,42-4 0,0-1 0,-1 0 0,1 1 0,0 0 0,-8 7 0,9-7 0,-1 2 0,0 0 0,0 0 0,-7 12 0,-13 31 0,10 11 0,7-3 0,5-6 0,4 0 0,1-8 0,1 1 0,0-5 0,-6-3 0,0-9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1T18:38:07.372"/>
    </inkml:context>
    <inkml:brush xml:id="br0">
      <inkml:brushProperty name="width" value="0.35" units="cm"/>
      <inkml:brushProperty name="height" value="0.35" units="cm"/>
      <inkml:brushProperty name="color" value="#0B868D"/>
      <inkml:brushProperty name="inkEffects" value="ocean"/>
      <inkml:brushProperty name="anchorX" value="-3790.81689"/>
      <inkml:brushProperty name="anchorY" value="130.68889"/>
      <inkml:brushProperty name="scaleFactor" value="0.5"/>
    </inkml:brush>
  </inkml:definitions>
  <inkml:trace contextRef="#ctx0" brushRef="#br0">562 4526 24575,'0'0'0,"4"0"0,2-10 0,-1-12 0,0-5 0,-2-8 0,-1-8 0,-1 1 0,0 2 0,4-7 0,0 3 0,1 2 0,3 0 0,0 3 0,9-2 0,3 3 0,15-13 0,-3 2 0,-5-3 0,-12 11 0,-17 37 0,2 1 0,-1 0 0,0 0 0,0 0 0,0-1 0,0 1 0,0 0 0,-1 0 0,-1-5 0,2 6 0,0 0 0,-1-1 0,0 1 0,0 0 0,0-1 0,-1 1 0,1 0 0,0 0 0,-1 0 0,-1-2 0,-25-13 0,-10 7 0,-3 5 0,1 4 0,-3 2 0,3-5 0,3-5 0,3 0 0,3-5 0,3-4 0,6-3 0,-4 2 0,5 0 0,5-3 0,-6-11 0,5-1 0,-2 3 0,-2-3 0,4-4 0,-2 0 0,-5 3 0,2 1 0,-1 3 0,-1 2 0,0-4 0,-2 1 0,6-5 0,5 1 0,4 2 0,5-4 0,4 2 0,1 1 0,1-2 0,1 2 0,0 1 0,0 3 0,0-4 0,-1 1 0,6-4 0,-1 2 0,11-10 0,5 8 0,4 2 0,2 4 0,-4 3 0,0 1 0,0 2 0,10-5 0,13 0 0,1-1 0,-2-3 0,7-5 0,-4-5 0,-4 3 0,-6-4 0,-3-1 0,-5 4 0,-2 3 0,-7 4 0,5 4 0,-1 3 0,2-3 0,5 0 0,-5 1 0,0 6 0,-1 1 0,10-3 0,-5-7 0,11-6 0,-2 6 0,-1-4 0,8 3 0,-3 6 0,-8 3 0,-4 8 0,-4-5 0,-7-1 0,-2-2 0,0 0 0,2 4 0,-5 1 0,8 0 0,1-2 0,1 0 0,-3-7 0,-6-1 0,0 0 0,0 0 0,-3 1 0,-3-4 0,-3 0 0,-4-3 0,3 0 0,5 2 0,9 2 0,4-3 0,-2-3 0,-4 0 0,-5 3 0,5 2 0,2 3 0,2 2 0,3-4 0,0 1 0,1 0 0,11 7 0,5-4 0,0 6 0,-2 5 0,-3 6 0,12-10 0,2-3 0,-2 2 0,12-1 0,0 6 0,5 4 0,-11 0 0,-8-2 0,7-2 0,-5 2 0,-5 4 0,-6-2 0,12-2 0,-4 2 0,-2 3 0,-5-7 0,-5 2 0,-4 3 0,3 3 0,15 4 0,-1-9 0,-7-3 0,-5 2 0,-9-4 0,-4 5 0,-1 3 0,4-2 0,2 4 0,-5 2 0,-5-2 0,5 1 0,0 3 0,3 1 0,0 2 0,1 1 0,10 1 0,1 1 0,5 1 0,-2-1 0,-2 11 0,-9 5 0,-9 6 0,-2-2 0,-2 2 0,18 5 0,2 3 0,2 0 0,-6 0 0,-9 5 0,-8-1 0,-6-1 0,-6-2 0,-8-25 0,3-1 0,-1-1 0,0 1 0,0-1 0,0 1 0,-5 7 0,-21 22 0,-11 9 0,3-2 0,-9 4 0,2-4 0,-3-2 0,3-5 0,10-3 0,3-2 0,4-1 0,2-7 0,-6 4 0,6 1 0,-17 12 0,1 0 0,4 0 0,4-2 0,2 2 0,8-1 0,1-3 0,6-2 0,-6-2 0,4-2 0,-2-1 0,3 5 0,-6 0 0,3-1 0,4 10 0,3-1 0,5 10 0,4-3 0,1 8 0,2-5 0,0 1 0,1-5 0,0 0 0,0-5 0,-1 6 0,1 8 0,-1-4 0,0 2 0,0-5 0,0-6 0,0-6 0,0 2 0,-5 1 0,-1-1 0,1 3 0,-10 3 0,1-3 0,-5 3 0,-1-8 0,-3 1 0,3-3 0,0-8 0,-7-2 0,5-1 0,-7 5 0,-1-4 0,0-6 0,1 1 0,-5 0 0,5 1 0,-3 8 0,0-4 0,7 1 0,1 5 0,6 1 0,5 0 0,5-1 0,4 5 0,3-2 0,1 6 0,1-2 0,0-2 0,5-8 0,11-1 0,5-8 0,-1-1 0,-3 1 0,-5 13 0,-4 1 0,-5 2 0,-2 0 0,-1-2 0,-2-1 0,0-2 0,1 4 0,-1 0 0,0-2 0,1 5 0,0-1 0,-1 4 0,1-2 0,0-1 0,-5-3 0,-5-8 0,-1-2 0,-4-1 0,2 6 0,2 0 0,-7 6 0,-3 1 0,-9-1 0,-1-6 0,3-3 0,7-1 0,1 4 0,6 2 0,4 0 0,-7-1 0,-2 0 0,-9-1 0,3-1 0,-6 0 0,-1-5 0,-4-1 0,-1-6 0,3-3 0,1-5 0,-3-4 0,-4-1 0,2-2 0,-4 5 0,2-1 0,3 0 0,-7 11 0,2 4 0,-2-1 0,2-3 0,-7-3 0,4-5 0,2-3 0,6-2 0,3-1 0,-7-2 0,2 6 0,2-1 0,-9 1 0,-2-1 0,2-1 0,9-2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6F4B5-DB4F-42B1-81D0-24BCB75ECDCE}" type="datetimeFigureOut">
              <a:rPr lang="da-DK" smtClean="0"/>
              <a:t>01-10-2025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3830B-18BB-4B5F-80C3-8DBD1C8472E4}" type="slidenum">
              <a:rPr lang="da-DK" smtClean="0"/>
              <a:t>‹#›</a:t>
            </a:fld>
            <a:endParaRPr lang="da-DK"/>
          </a:p>
        </p:txBody>
      </p:sp>
    </p:spTree>
    <p:extLst>
      <p:ext uri="{BB962C8B-B14F-4D97-AF65-F5344CB8AC3E}">
        <p14:creationId xmlns:p14="http://schemas.microsoft.com/office/powerpoint/2010/main" val="880542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Bcp</a:t>
            </a:r>
            <a:r>
              <a:rPr lang="da-DK" dirty="0"/>
              <a:t> de langues en Europe et en Asie </a:t>
            </a:r>
            <a:r>
              <a:rPr lang="da-DK" dirty="0" err="1"/>
              <a:t>mineure</a:t>
            </a:r>
            <a:r>
              <a:rPr lang="da-DK" dirty="0"/>
              <a:t> </a:t>
            </a:r>
            <a:r>
              <a:rPr lang="da-DK" dirty="0" err="1"/>
              <a:t>sont</a:t>
            </a:r>
            <a:r>
              <a:rPr lang="da-DK" dirty="0"/>
              <a:t> </a:t>
            </a:r>
            <a:r>
              <a:rPr lang="da-DK" dirty="0" err="1"/>
              <a:t>issus</a:t>
            </a:r>
            <a:r>
              <a:rPr lang="da-DK" dirty="0"/>
              <a:t> </a:t>
            </a:r>
            <a:r>
              <a:rPr lang="da-DK" dirty="0" err="1"/>
              <a:t>d’une</a:t>
            </a:r>
            <a:r>
              <a:rPr lang="da-DK" dirty="0"/>
              <a:t> </a:t>
            </a:r>
            <a:r>
              <a:rPr lang="da-DK" dirty="0" err="1"/>
              <a:t>langue</a:t>
            </a:r>
            <a:r>
              <a:rPr lang="da-DK" dirty="0"/>
              <a:t> </a:t>
            </a:r>
            <a:r>
              <a:rPr lang="da-DK" dirty="0" err="1"/>
              <a:t>mère</a:t>
            </a:r>
            <a:r>
              <a:rPr lang="da-DK" dirty="0"/>
              <a:t> </a:t>
            </a:r>
            <a:r>
              <a:rPr lang="da-DK" dirty="0" err="1"/>
              <a:t>appelée</a:t>
            </a:r>
            <a:r>
              <a:rPr lang="da-DK" dirty="0"/>
              <a:t> </a:t>
            </a:r>
            <a:r>
              <a:rPr lang="da-DK" dirty="0" err="1"/>
              <a:t>Proto</a:t>
            </a:r>
            <a:r>
              <a:rPr lang="da-DK" dirty="0"/>
              <a:t> </a:t>
            </a:r>
            <a:r>
              <a:rPr lang="da-DK" dirty="0" err="1"/>
              <a:t>indo-européen</a:t>
            </a:r>
            <a:r>
              <a:rPr lang="da-DK" dirty="0"/>
              <a:t>, dont les </a:t>
            </a:r>
            <a:r>
              <a:rPr lang="da-DK" dirty="0" err="1"/>
              <a:t>locuteurs</a:t>
            </a:r>
            <a:r>
              <a:rPr lang="da-DK" dirty="0"/>
              <a:t> </a:t>
            </a:r>
            <a:r>
              <a:rPr lang="da-DK" dirty="0" err="1"/>
              <a:t>seraient</a:t>
            </a:r>
            <a:r>
              <a:rPr lang="da-DK" dirty="0"/>
              <a:t> </a:t>
            </a:r>
            <a:r>
              <a:rPr lang="da-DK" dirty="0" err="1"/>
              <a:t>issus</a:t>
            </a:r>
            <a:r>
              <a:rPr lang="da-DK" dirty="0"/>
              <a:t> </a:t>
            </a:r>
            <a:r>
              <a:rPr lang="da-DK" dirty="0" err="1"/>
              <a:t>d’une</a:t>
            </a:r>
            <a:r>
              <a:rPr lang="da-DK" dirty="0"/>
              <a:t> </a:t>
            </a:r>
            <a:r>
              <a:rPr lang="da-DK" dirty="0" err="1"/>
              <a:t>région</a:t>
            </a:r>
            <a:r>
              <a:rPr lang="da-DK" dirty="0"/>
              <a:t> </a:t>
            </a:r>
            <a:r>
              <a:rPr lang="da-DK" dirty="0" err="1"/>
              <a:t>située</a:t>
            </a:r>
            <a:r>
              <a:rPr lang="da-DK" dirty="0"/>
              <a:t> au nord de la </a:t>
            </a:r>
            <a:r>
              <a:rPr lang="da-DK" dirty="0" err="1"/>
              <a:t>mer</a:t>
            </a:r>
            <a:r>
              <a:rPr lang="da-DK" dirty="0"/>
              <a:t> </a:t>
            </a:r>
            <a:r>
              <a:rPr lang="da-DK" dirty="0" err="1"/>
              <a:t>noire</a:t>
            </a:r>
            <a:r>
              <a:rPr lang="da-DK" dirty="0"/>
              <a:t> et </a:t>
            </a:r>
            <a:r>
              <a:rPr lang="da-DK" dirty="0" err="1"/>
              <a:t>auraient</a:t>
            </a:r>
            <a:r>
              <a:rPr lang="da-DK" dirty="0"/>
              <a:t> </a:t>
            </a:r>
            <a:r>
              <a:rPr lang="da-DK" dirty="0" err="1"/>
              <a:t>migré</a:t>
            </a:r>
            <a:r>
              <a:rPr lang="da-DK" dirty="0"/>
              <a:t> en deux </a:t>
            </a:r>
            <a:r>
              <a:rPr lang="da-DK" dirty="0" err="1"/>
              <a:t>groupes</a:t>
            </a:r>
            <a:r>
              <a:rPr lang="da-DK" dirty="0"/>
              <a:t> dont la </a:t>
            </a:r>
            <a:r>
              <a:rPr lang="da-DK" dirty="0" err="1"/>
              <a:t>séparation</a:t>
            </a:r>
            <a:r>
              <a:rPr lang="da-DK" dirty="0"/>
              <a:t> </a:t>
            </a:r>
            <a:r>
              <a:rPr lang="da-DK" dirty="0" err="1"/>
              <a:t>est</a:t>
            </a:r>
            <a:r>
              <a:rPr lang="da-DK" dirty="0"/>
              <a:t> </a:t>
            </a:r>
            <a:r>
              <a:rPr lang="da-DK" dirty="0" err="1"/>
              <a:t>aujourd’hui</a:t>
            </a:r>
            <a:r>
              <a:rPr lang="da-DK" dirty="0"/>
              <a:t> </a:t>
            </a:r>
            <a:r>
              <a:rPr lang="da-DK" dirty="0" err="1"/>
              <a:t>incarnée</a:t>
            </a:r>
            <a:r>
              <a:rPr lang="da-DK" dirty="0"/>
              <a:t> entre les deux grandes </a:t>
            </a:r>
            <a:r>
              <a:rPr lang="da-DK" dirty="0" err="1"/>
              <a:t>sousfamilles</a:t>
            </a:r>
            <a:r>
              <a:rPr lang="da-DK" dirty="0"/>
              <a:t> des langues </a:t>
            </a:r>
            <a:r>
              <a:rPr lang="da-DK" dirty="0" err="1"/>
              <a:t>indo-iraniennes</a:t>
            </a:r>
            <a:r>
              <a:rPr lang="da-DK" dirty="0"/>
              <a:t> et </a:t>
            </a:r>
            <a:r>
              <a:rPr lang="da-DK" dirty="0" err="1"/>
              <a:t>européenes</a:t>
            </a:r>
            <a:r>
              <a:rPr lang="da-DK" dirty="0"/>
              <a:t> </a:t>
            </a:r>
          </a:p>
        </p:txBody>
      </p:sp>
      <p:sp>
        <p:nvSpPr>
          <p:cNvPr id="4" name="Pladsholder til slidenummer 3"/>
          <p:cNvSpPr>
            <a:spLocks noGrp="1"/>
          </p:cNvSpPr>
          <p:nvPr>
            <p:ph type="sldNum" sz="quarter" idx="5"/>
          </p:nvPr>
        </p:nvSpPr>
        <p:spPr/>
        <p:txBody>
          <a:bodyPr/>
          <a:lstStyle/>
          <a:p>
            <a:fld id="{2F03830B-18BB-4B5F-80C3-8DBD1C8472E4}" type="slidenum">
              <a:rPr lang="da-DK" smtClean="0"/>
              <a:t>14</a:t>
            </a:fld>
            <a:endParaRPr lang="da-DK"/>
          </a:p>
        </p:txBody>
      </p:sp>
    </p:spTree>
    <p:extLst>
      <p:ext uri="{BB962C8B-B14F-4D97-AF65-F5344CB8AC3E}">
        <p14:creationId xmlns:p14="http://schemas.microsoft.com/office/powerpoint/2010/main" val="3865772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F03830B-18BB-4B5F-80C3-8DBD1C8472E4}" type="slidenum">
              <a:rPr lang="da-DK" smtClean="0"/>
              <a:t>31</a:t>
            </a:fld>
            <a:endParaRPr lang="da-DK"/>
          </a:p>
        </p:txBody>
      </p:sp>
    </p:spTree>
    <p:extLst>
      <p:ext uri="{BB962C8B-B14F-4D97-AF65-F5344CB8AC3E}">
        <p14:creationId xmlns:p14="http://schemas.microsoft.com/office/powerpoint/2010/main" val="1784628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Cette</a:t>
            </a:r>
            <a:r>
              <a:rPr lang="da-DK" dirty="0"/>
              <a:t> </a:t>
            </a:r>
            <a:r>
              <a:rPr lang="da-DK" dirty="0" err="1"/>
              <a:t>apparentée</a:t>
            </a:r>
            <a:r>
              <a:rPr lang="da-DK" dirty="0"/>
              <a:t>, </a:t>
            </a:r>
            <a:r>
              <a:rPr lang="da-DK" dirty="0" err="1"/>
              <a:t>cette</a:t>
            </a:r>
            <a:r>
              <a:rPr lang="da-DK" dirty="0"/>
              <a:t> origine </a:t>
            </a:r>
            <a:r>
              <a:rPr lang="da-DK" dirty="0" err="1"/>
              <a:t>commune</a:t>
            </a:r>
            <a:r>
              <a:rPr lang="da-DK" dirty="0"/>
              <a:t> a </a:t>
            </a:r>
            <a:r>
              <a:rPr lang="da-DK" dirty="0" err="1"/>
              <a:t>été</a:t>
            </a:r>
            <a:r>
              <a:rPr lang="da-DK" dirty="0"/>
              <a:t> </a:t>
            </a:r>
            <a:r>
              <a:rPr lang="da-DK" dirty="0" err="1"/>
              <a:t>prouvée</a:t>
            </a:r>
            <a:r>
              <a:rPr lang="da-DK" dirty="0"/>
              <a:t> par les </a:t>
            </a:r>
            <a:r>
              <a:rPr lang="da-DK" dirty="0" err="1"/>
              <a:t>linguistiques</a:t>
            </a:r>
            <a:r>
              <a:rPr lang="da-DK" dirty="0"/>
              <a:t> en </a:t>
            </a:r>
            <a:r>
              <a:rPr lang="da-DK" dirty="0" err="1"/>
              <a:t>analysant</a:t>
            </a:r>
            <a:r>
              <a:rPr lang="da-DK" dirty="0"/>
              <a:t> </a:t>
            </a:r>
            <a:r>
              <a:rPr lang="da-DK" dirty="0" err="1"/>
              <a:t>toute</a:t>
            </a:r>
            <a:r>
              <a:rPr lang="da-DK" dirty="0"/>
              <a:t> </a:t>
            </a:r>
            <a:r>
              <a:rPr lang="da-DK" dirty="0" err="1"/>
              <a:t>une</a:t>
            </a:r>
            <a:r>
              <a:rPr lang="da-DK" dirty="0"/>
              <a:t> </a:t>
            </a:r>
            <a:r>
              <a:rPr lang="da-DK" dirty="0" err="1"/>
              <a:t>partie</a:t>
            </a:r>
            <a:r>
              <a:rPr lang="da-DK" dirty="0"/>
              <a:t> du </a:t>
            </a:r>
            <a:r>
              <a:rPr lang="da-DK" dirty="0" err="1"/>
              <a:t>vocabulaire</a:t>
            </a:r>
            <a:r>
              <a:rPr lang="da-DK" dirty="0"/>
              <a:t> </a:t>
            </a:r>
            <a:r>
              <a:rPr lang="da-DK" dirty="0" err="1"/>
              <a:t>commun</a:t>
            </a:r>
            <a:r>
              <a:rPr lang="da-DK" dirty="0"/>
              <a:t> entre </a:t>
            </a:r>
            <a:r>
              <a:rPr lang="da-DK" dirty="0" err="1"/>
              <a:t>toutes</a:t>
            </a:r>
            <a:r>
              <a:rPr lang="da-DK" dirty="0"/>
              <a:t> ces langues et en </a:t>
            </a:r>
            <a:r>
              <a:rPr lang="da-DK" dirty="0" err="1"/>
              <a:t>identifiant</a:t>
            </a:r>
            <a:r>
              <a:rPr lang="da-DK" dirty="0"/>
              <a:t> des </a:t>
            </a:r>
            <a:r>
              <a:rPr lang="da-DK" dirty="0" err="1"/>
              <a:t>schémas</a:t>
            </a:r>
            <a:r>
              <a:rPr lang="da-DK" dirty="0"/>
              <a:t> de </a:t>
            </a:r>
            <a:r>
              <a:rPr lang="da-DK" dirty="0" err="1"/>
              <a:t>varations</a:t>
            </a:r>
            <a:r>
              <a:rPr lang="da-DK" dirty="0"/>
              <a:t> </a:t>
            </a:r>
            <a:r>
              <a:rPr lang="da-DK" dirty="0" err="1"/>
              <a:t>phonétiques</a:t>
            </a:r>
            <a:r>
              <a:rPr lang="da-DK" dirty="0"/>
              <a:t> </a:t>
            </a:r>
            <a:r>
              <a:rPr lang="da-DK" dirty="0" err="1"/>
              <a:t>récurrentes</a:t>
            </a:r>
            <a:r>
              <a:rPr lang="da-DK" dirty="0"/>
              <a:t> et </a:t>
            </a:r>
            <a:r>
              <a:rPr lang="da-DK" dirty="0" err="1"/>
              <a:t>prévisibles</a:t>
            </a:r>
            <a:r>
              <a:rPr lang="da-DK" dirty="0"/>
              <a:t> </a:t>
            </a:r>
            <a:r>
              <a:rPr lang="da-DK" dirty="0" err="1"/>
              <a:t>qui</a:t>
            </a:r>
            <a:r>
              <a:rPr lang="da-DK" dirty="0"/>
              <a:t> </a:t>
            </a:r>
            <a:r>
              <a:rPr lang="da-DK" dirty="0" err="1"/>
              <a:t>ne</a:t>
            </a:r>
            <a:r>
              <a:rPr lang="da-DK" dirty="0"/>
              <a:t> </a:t>
            </a:r>
            <a:r>
              <a:rPr lang="da-DK" dirty="0" err="1"/>
              <a:t>peuvent</a:t>
            </a:r>
            <a:r>
              <a:rPr lang="da-DK" dirty="0"/>
              <a:t> </a:t>
            </a:r>
            <a:r>
              <a:rPr lang="da-DK" dirty="0" err="1"/>
              <a:t>être</a:t>
            </a:r>
            <a:r>
              <a:rPr lang="da-DK" dirty="0"/>
              <a:t> le </a:t>
            </a:r>
            <a:r>
              <a:rPr lang="da-DK" dirty="0" err="1"/>
              <a:t>fruit</a:t>
            </a:r>
            <a:r>
              <a:rPr lang="da-DK" dirty="0"/>
              <a:t> du hasard (le jackpot </a:t>
            </a:r>
            <a:r>
              <a:rPr lang="da-DK" dirty="0" err="1"/>
              <a:t>est</a:t>
            </a:r>
            <a:r>
              <a:rPr lang="da-DK" dirty="0"/>
              <a:t> </a:t>
            </a:r>
            <a:r>
              <a:rPr lang="da-DK" dirty="0" err="1"/>
              <a:t>qd</a:t>
            </a:r>
            <a:r>
              <a:rPr lang="da-DK" dirty="0"/>
              <a:t> </a:t>
            </a:r>
            <a:r>
              <a:rPr lang="da-DK" dirty="0" err="1"/>
              <a:t>un</a:t>
            </a:r>
            <a:r>
              <a:rPr lang="da-DK" dirty="0"/>
              <a:t> </a:t>
            </a:r>
            <a:r>
              <a:rPr lang="da-DK" dirty="0" err="1"/>
              <a:t>linguiste</a:t>
            </a:r>
            <a:r>
              <a:rPr lang="da-DK" dirty="0"/>
              <a:t> </a:t>
            </a:r>
            <a:r>
              <a:rPr lang="da-DK" dirty="0" err="1"/>
              <a:t>prévoit</a:t>
            </a:r>
            <a:r>
              <a:rPr lang="da-DK" dirty="0"/>
              <a:t> </a:t>
            </a:r>
            <a:r>
              <a:rPr lang="da-DK" dirty="0" err="1"/>
              <a:t>un</a:t>
            </a:r>
            <a:r>
              <a:rPr lang="da-DK" dirty="0"/>
              <a:t> changement </a:t>
            </a:r>
            <a:r>
              <a:rPr lang="da-DK" dirty="0" err="1"/>
              <a:t>consonnantique</a:t>
            </a:r>
            <a:r>
              <a:rPr lang="da-DK" dirty="0"/>
              <a:t> ou </a:t>
            </a:r>
            <a:r>
              <a:rPr lang="da-DK" dirty="0" err="1"/>
              <a:t>vocalique</a:t>
            </a:r>
            <a:r>
              <a:rPr lang="da-DK" dirty="0"/>
              <a:t> </a:t>
            </a:r>
            <a:r>
              <a:rPr lang="da-DK" dirty="0" err="1"/>
              <a:t>qui</a:t>
            </a:r>
            <a:r>
              <a:rPr lang="da-DK" dirty="0"/>
              <a:t> se </a:t>
            </a:r>
            <a:r>
              <a:rPr lang="da-DK" dirty="0" err="1"/>
              <a:t>vérifie</a:t>
            </a:r>
            <a:r>
              <a:rPr lang="da-DK" dirty="0"/>
              <a:t> </a:t>
            </a:r>
            <a:r>
              <a:rPr lang="da-DK" dirty="0" err="1"/>
              <a:t>ultérieurement</a:t>
            </a:r>
            <a:r>
              <a:rPr lang="da-DK" dirty="0"/>
              <a:t> par la </a:t>
            </a:r>
            <a:r>
              <a:rPr lang="da-DK" dirty="0" err="1"/>
              <a:t>découverte</a:t>
            </a:r>
            <a:r>
              <a:rPr lang="da-DK" dirty="0"/>
              <a:t> </a:t>
            </a:r>
            <a:r>
              <a:rPr lang="da-DK" dirty="0" err="1"/>
              <a:t>d’une</a:t>
            </a:r>
            <a:r>
              <a:rPr lang="da-DK" dirty="0"/>
              <a:t> </a:t>
            </a:r>
            <a:r>
              <a:rPr lang="da-DK" dirty="0" err="1"/>
              <a:t>nouvelle</a:t>
            </a:r>
            <a:r>
              <a:rPr lang="da-DK" dirty="0"/>
              <a:t> </a:t>
            </a:r>
            <a:r>
              <a:rPr lang="da-DK" dirty="0" err="1"/>
              <a:t>inscription</a:t>
            </a:r>
            <a:r>
              <a:rPr lang="da-DK" dirty="0"/>
              <a:t> – ce fut le </a:t>
            </a:r>
            <a:r>
              <a:rPr lang="da-DK" dirty="0" err="1"/>
              <a:t>cas</a:t>
            </a:r>
            <a:r>
              <a:rPr lang="da-DK" dirty="0"/>
              <a:t> </a:t>
            </a:r>
            <a:r>
              <a:rPr lang="da-DK" dirty="0" err="1"/>
              <a:t>pour</a:t>
            </a:r>
            <a:r>
              <a:rPr lang="da-DK" dirty="0"/>
              <a:t> les langues </a:t>
            </a:r>
            <a:r>
              <a:rPr lang="da-DK" dirty="0" err="1"/>
              <a:t>germaniques</a:t>
            </a:r>
            <a:r>
              <a:rPr lang="da-DK" dirty="0"/>
              <a:t>) </a:t>
            </a:r>
          </a:p>
        </p:txBody>
      </p:sp>
      <p:sp>
        <p:nvSpPr>
          <p:cNvPr id="4" name="Pladsholder til slidenummer 3"/>
          <p:cNvSpPr>
            <a:spLocks noGrp="1"/>
          </p:cNvSpPr>
          <p:nvPr>
            <p:ph type="sldNum" sz="quarter" idx="5"/>
          </p:nvPr>
        </p:nvSpPr>
        <p:spPr/>
        <p:txBody>
          <a:bodyPr/>
          <a:lstStyle/>
          <a:p>
            <a:fld id="{2F03830B-18BB-4B5F-80C3-8DBD1C8472E4}" type="slidenum">
              <a:rPr lang="da-DK" smtClean="0"/>
              <a:t>15</a:t>
            </a:fld>
            <a:endParaRPr lang="da-DK"/>
          </a:p>
        </p:txBody>
      </p:sp>
    </p:spTree>
    <p:extLst>
      <p:ext uri="{BB962C8B-B14F-4D97-AF65-F5344CB8AC3E}">
        <p14:creationId xmlns:p14="http://schemas.microsoft.com/office/powerpoint/2010/main" val="2773768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Les langues </a:t>
            </a:r>
            <a:r>
              <a:rPr lang="da-DK" dirty="0" err="1"/>
              <a:t>évoluent</a:t>
            </a:r>
            <a:r>
              <a:rPr lang="da-DK" dirty="0"/>
              <a:t> au </a:t>
            </a:r>
            <a:r>
              <a:rPr lang="da-DK" dirty="0" err="1"/>
              <a:t>rythme</a:t>
            </a:r>
            <a:r>
              <a:rPr lang="da-DK" dirty="0"/>
              <a:t> de nos </a:t>
            </a:r>
            <a:r>
              <a:rPr lang="da-DK" dirty="0" err="1"/>
              <a:t>besoins</a:t>
            </a:r>
            <a:r>
              <a:rPr lang="da-DK" dirty="0"/>
              <a:t> (</a:t>
            </a:r>
            <a:r>
              <a:rPr lang="da-DK" dirty="0" err="1"/>
              <a:t>nouveaux</a:t>
            </a:r>
            <a:r>
              <a:rPr lang="da-DK" dirty="0"/>
              <a:t> </a:t>
            </a:r>
            <a:r>
              <a:rPr lang="da-DK" dirty="0" err="1"/>
              <a:t>concepts</a:t>
            </a:r>
            <a:r>
              <a:rPr lang="da-DK" dirty="0"/>
              <a:t>), de </a:t>
            </a:r>
            <a:r>
              <a:rPr lang="da-DK" dirty="0" err="1"/>
              <a:t>nouvelles</a:t>
            </a:r>
            <a:r>
              <a:rPr lang="da-DK" dirty="0"/>
              <a:t> </a:t>
            </a:r>
            <a:r>
              <a:rPr lang="da-DK" dirty="0" err="1"/>
              <a:t>tendances</a:t>
            </a:r>
            <a:r>
              <a:rPr lang="da-DK" dirty="0"/>
              <a:t> au niveau de la </a:t>
            </a:r>
            <a:r>
              <a:rPr lang="da-DK" dirty="0" err="1"/>
              <a:t>prononciation</a:t>
            </a:r>
            <a:r>
              <a:rPr lang="da-DK" dirty="0"/>
              <a:t> ou du </a:t>
            </a:r>
            <a:r>
              <a:rPr lang="da-DK" dirty="0" err="1"/>
              <a:t>choix</a:t>
            </a:r>
            <a:r>
              <a:rPr lang="da-DK" dirty="0"/>
              <a:t> </a:t>
            </a:r>
            <a:r>
              <a:rPr lang="da-DK" dirty="0" err="1"/>
              <a:t>lexical</a:t>
            </a:r>
            <a:r>
              <a:rPr lang="da-DK" dirty="0"/>
              <a:t> (</a:t>
            </a:r>
            <a:r>
              <a:rPr lang="da-DK" dirty="0" err="1"/>
              <a:t>consciente</a:t>
            </a:r>
            <a:r>
              <a:rPr lang="da-DK" dirty="0"/>
              <a:t> ou non – </a:t>
            </a:r>
            <a:r>
              <a:rPr lang="da-DK" dirty="0" err="1"/>
              <a:t>besoin</a:t>
            </a:r>
            <a:r>
              <a:rPr lang="da-DK" dirty="0"/>
              <a:t> de se </a:t>
            </a:r>
            <a:r>
              <a:rPr lang="da-DK" dirty="0" err="1"/>
              <a:t>distinguer</a:t>
            </a:r>
            <a:r>
              <a:rPr lang="da-DK" dirty="0"/>
              <a:t> des </a:t>
            </a:r>
            <a:r>
              <a:rPr lang="da-DK" dirty="0" err="1"/>
              <a:t>autres</a:t>
            </a:r>
            <a:r>
              <a:rPr lang="da-DK" dirty="0"/>
              <a:t> </a:t>
            </a:r>
            <a:r>
              <a:rPr lang="da-DK" dirty="0" err="1"/>
              <a:t>individus</a:t>
            </a:r>
            <a:r>
              <a:rPr lang="da-DK" dirty="0"/>
              <a:t> ou de </a:t>
            </a:r>
            <a:r>
              <a:rPr lang="da-DK" dirty="0" err="1"/>
              <a:t>marquer</a:t>
            </a:r>
            <a:r>
              <a:rPr lang="da-DK" dirty="0"/>
              <a:t> son </a:t>
            </a:r>
            <a:r>
              <a:rPr lang="da-DK" dirty="0" err="1"/>
              <a:t>apparatenance</a:t>
            </a:r>
            <a:r>
              <a:rPr lang="da-DK" dirty="0"/>
              <a:t> à </a:t>
            </a:r>
            <a:r>
              <a:rPr lang="da-DK" dirty="0" err="1"/>
              <a:t>un</a:t>
            </a:r>
            <a:r>
              <a:rPr lang="da-DK" dirty="0"/>
              <a:t> </a:t>
            </a:r>
            <a:r>
              <a:rPr lang="da-DK" dirty="0" err="1"/>
              <a:t>groupe</a:t>
            </a:r>
            <a:r>
              <a:rPr lang="da-DK" dirty="0"/>
              <a:t>) et </a:t>
            </a:r>
            <a:r>
              <a:rPr lang="da-DK" dirty="0" err="1"/>
              <a:t>contacts</a:t>
            </a:r>
            <a:r>
              <a:rPr lang="da-DK" dirty="0"/>
              <a:t> avec </a:t>
            </a:r>
            <a:r>
              <a:rPr lang="da-DK" dirty="0" err="1"/>
              <a:t>d’autres</a:t>
            </a:r>
            <a:r>
              <a:rPr lang="da-DK" dirty="0"/>
              <a:t> langues – par </a:t>
            </a:r>
            <a:r>
              <a:rPr lang="da-DK" dirty="0" err="1"/>
              <a:t>exemple</a:t>
            </a:r>
            <a:r>
              <a:rPr lang="da-DK" dirty="0"/>
              <a:t> des </a:t>
            </a:r>
            <a:r>
              <a:rPr lang="da-DK" dirty="0" err="1"/>
              <a:t>locuteurs</a:t>
            </a:r>
            <a:r>
              <a:rPr lang="da-DK" dirty="0"/>
              <a:t> </a:t>
            </a:r>
            <a:r>
              <a:rPr lang="da-DK" dirty="0" err="1"/>
              <a:t>tentant</a:t>
            </a:r>
            <a:r>
              <a:rPr lang="da-DK" dirty="0"/>
              <a:t> </a:t>
            </a:r>
            <a:r>
              <a:rPr lang="da-DK" dirty="0" err="1"/>
              <a:t>d’apprendre</a:t>
            </a:r>
            <a:r>
              <a:rPr lang="da-DK" dirty="0"/>
              <a:t> la </a:t>
            </a:r>
            <a:r>
              <a:rPr lang="da-DK" dirty="0" err="1"/>
              <a:t>langue</a:t>
            </a:r>
            <a:r>
              <a:rPr lang="da-DK" dirty="0"/>
              <a:t> </a:t>
            </a:r>
            <a:r>
              <a:rPr lang="da-DK" dirty="0" err="1"/>
              <a:t>mais</a:t>
            </a:r>
            <a:r>
              <a:rPr lang="da-DK" dirty="0"/>
              <a:t> en la </a:t>
            </a:r>
            <a:r>
              <a:rPr lang="da-DK" dirty="0" err="1"/>
              <a:t>modifiant</a:t>
            </a:r>
            <a:r>
              <a:rPr lang="da-DK" dirty="0"/>
              <a:t> (</a:t>
            </a:r>
            <a:r>
              <a:rPr lang="da-DK" dirty="0" err="1"/>
              <a:t>fautes</a:t>
            </a:r>
            <a:r>
              <a:rPr lang="da-DK" dirty="0"/>
              <a:t> = innovations) ou par </a:t>
            </a:r>
            <a:r>
              <a:rPr lang="da-DK" dirty="0" err="1"/>
              <a:t>l’emprunt</a:t>
            </a:r>
            <a:r>
              <a:rPr lang="da-DK" dirty="0"/>
              <a:t> de </a:t>
            </a:r>
            <a:r>
              <a:rPr lang="da-DK" dirty="0" err="1"/>
              <a:t>mots</a:t>
            </a:r>
            <a:r>
              <a:rPr lang="da-DK" dirty="0"/>
              <a:t> aux langues </a:t>
            </a:r>
            <a:r>
              <a:rPr lang="da-DK" dirty="0" err="1"/>
              <a:t>avoisinantes</a:t>
            </a:r>
            <a:r>
              <a:rPr lang="da-DK" dirty="0"/>
              <a:t> (1/3 du </a:t>
            </a:r>
            <a:r>
              <a:rPr lang="da-DK" dirty="0" err="1"/>
              <a:t>vocabulaire</a:t>
            </a:r>
            <a:r>
              <a:rPr lang="da-DK" dirty="0"/>
              <a:t> des langues </a:t>
            </a:r>
            <a:r>
              <a:rPr lang="da-DK" dirty="0" err="1"/>
              <a:t>germaniques</a:t>
            </a:r>
            <a:r>
              <a:rPr lang="da-DK" dirty="0"/>
              <a:t> </a:t>
            </a:r>
            <a:r>
              <a:rPr lang="da-DK" dirty="0" err="1"/>
              <a:t>est</a:t>
            </a:r>
            <a:r>
              <a:rPr lang="da-DK" dirty="0"/>
              <a:t> </a:t>
            </a:r>
            <a:r>
              <a:rPr lang="da-DK" dirty="0" err="1"/>
              <a:t>inconnu</a:t>
            </a:r>
            <a:r>
              <a:rPr lang="da-DK" dirty="0"/>
              <a:t> – </a:t>
            </a:r>
            <a:r>
              <a:rPr lang="da-DK" dirty="0" err="1"/>
              <a:t>weapen</a:t>
            </a:r>
            <a:r>
              <a:rPr lang="da-DK" dirty="0"/>
              <a:t>/våben, </a:t>
            </a:r>
            <a:r>
              <a:rPr lang="da-DK" dirty="0" err="1"/>
              <a:t>ship</a:t>
            </a:r>
            <a:r>
              <a:rPr lang="da-DK" dirty="0"/>
              <a:t>/</a:t>
            </a:r>
            <a:r>
              <a:rPr lang="da-DK" dirty="0" err="1"/>
              <a:t>skepp</a:t>
            </a:r>
            <a:r>
              <a:rPr lang="da-DK" dirty="0"/>
              <a:t>/skib…) – à </a:t>
            </a:r>
            <a:r>
              <a:rPr lang="da-DK" dirty="0" err="1"/>
              <a:t>une</a:t>
            </a:r>
            <a:r>
              <a:rPr lang="da-DK" dirty="0"/>
              <a:t> </a:t>
            </a:r>
            <a:r>
              <a:rPr lang="da-DK" dirty="0" err="1"/>
              <a:t>époque</a:t>
            </a:r>
            <a:r>
              <a:rPr lang="da-DK" dirty="0"/>
              <a:t> </a:t>
            </a:r>
            <a:r>
              <a:rPr lang="da-DK" dirty="0" err="1"/>
              <a:t>où</a:t>
            </a:r>
            <a:r>
              <a:rPr lang="da-DK" dirty="0"/>
              <a:t> la </a:t>
            </a:r>
            <a:r>
              <a:rPr lang="da-DK" dirty="0" err="1"/>
              <a:t>normalisation</a:t>
            </a:r>
            <a:r>
              <a:rPr lang="da-DK" dirty="0"/>
              <a:t> et </a:t>
            </a:r>
            <a:r>
              <a:rPr lang="da-DK" dirty="0" err="1"/>
              <a:t>codification</a:t>
            </a:r>
            <a:r>
              <a:rPr lang="da-DK" dirty="0"/>
              <a:t> </a:t>
            </a:r>
            <a:r>
              <a:rPr lang="da-DK" dirty="0" err="1"/>
              <a:t>sont</a:t>
            </a:r>
            <a:r>
              <a:rPr lang="da-DK" dirty="0"/>
              <a:t> des </a:t>
            </a:r>
            <a:r>
              <a:rPr lang="da-DK" dirty="0" err="1"/>
              <a:t>concepts</a:t>
            </a:r>
            <a:r>
              <a:rPr lang="da-DK" dirty="0"/>
              <a:t> </a:t>
            </a:r>
            <a:r>
              <a:rPr lang="da-DK" dirty="0" err="1"/>
              <a:t>inconnus</a:t>
            </a:r>
            <a:r>
              <a:rPr lang="da-DK" dirty="0"/>
              <a:t>, ces </a:t>
            </a:r>
            <a:r>
              <a:rPr lang="da-DK" dirty="0" err="1"/>
              <a:t>contacts</a:t>
            </a:r>
            <a:r>
              <a:rPr lang="da-DK" dirty="0"/>
              <a:t> et </a:t>
            </a:r>
            <a:r>
              <a:rPr lang="da-DK" dirty="0" err="1"/>
              <a:t>autres</a:t>
            </a:r>
            <a:r>
              <a:rPr lang="da-DK" dirty="0"/>
              <a:t> </a:t>
            </a:r>
            <a:r>
              <a:rPr lang="da-DK" dirty="0" err="1"/>
              <a:t>facteurs</a:t>
            </a:r>
            <a:r>
              <a:rPr lang="da-DK" dirty="0"/>
              <a:t> </a:t>
            </a:r>
            <a:r>
              <a:rPr lang="da-DK" dirty="0" err="1"/>
              <a:t>énoncés</a:t>
            </a:r>
            <a:r>
              <a:rPr lang="da-DK" dirty="0"/>
              <a:t> </a:t>
            </a:r>
            <a:r>
              <a:rPr lang="da-DK" dirty="0" err="1"/>
              <a:t>créent</a:t>
            </a:r>
            <a:r>
              <a:rPr lang="da-DK" dirty="0"/>
              <a:t> des </a:t>
            </a:r>
            <a:r>
              <a:rPr lang="da-DK" dirty="0" err="1"/>
              <a:t>dialectes</a:t>
            </a:r>
            <a:r>
              <a:rPr lang="da-DK" dirty="0"/>
              <a:t>. Ces </a:t>
            </a:r>
            <a:r>
              <a:rPr lang="da-DK" dirty="0" err="1"/>
              <a:t>dialectes</a:t>
            </a:r>
            <a:r>
              <a:rPr lang="da-DK" dirty="0"/>
              <a:t> </a:t>
            </a:r>
            <a:r>
              <a:rPr lang="da-DK" dirty="0" err="1"/>
              <a:t>évoluent</a:t>
            </a:r>
            <a:r>
              <a:rPr lang="da-DK" dirty="0"/>
              <a:t> vers 1000-500 av JC (pas </a:t>
            </a:r>
            <a:r>
              <a:rPr lang="da-DK" dirty="0" err="1"/>
              <a:t>aisé</a:t>
            </a:r>
            <a:r>
              <a:rPr lang="da-DK" dirty="0"/>
              <a:t> de </a:t>
            </a:r>
            <a:r>
              <a:rPr lang="da-DK" dirty="0" err="1"/>
              <a:t>donner</a:t>
            </a:r>
            <a:r>
              <a:rPr lang="da-DK" dirty="0"/>
              <a:t> </a:t>
            </a:r>
            <a:r>
              <a:rPr lang="da-DK" dirty="0" err="1"/>
              <a:t>une</a:t>
            </a:r>
            <a:r>
              <a:rPr lang="da-DK" dirty="0"/>
              <a:t> date car pas de </a:t>
            </a:r>
            <a:r>
              <a:rPr lang="da-DK" dirty="0" err="1"/>
              <a:t>sources</a:t>
            </a:r>
            <a:r>
              <a:rPr lang="da-DK" dirty="0"/>
              <a:t>) </a:t>
            </a:r>
            <a:r>
              <a:rPr lang="da-DK" dirty="0" err="1"/>
              <a:t>pour</a:t>
            </a:r>
            <a:r>
              <a:rPr lang="da-DK" dirty="0"/>
              <a:t> les langues </a:t>
            </a:r>
            <a:r>
              <a:rPr lang="da-DK" dirty="0" err="1"/>
              <a:t>germaniques</a:t>
            </a:r>
            <a:endParaRPr lang="da-DK" dirty="0"/>
          </a:p>
        </p:txBody>
      </p:sp>
      <p:sp>
        <p:nvSpPr>
          <p:cNvPr id="4" name="Pladsholder til slidenummer 3"/>
          <p:cNvSpPr>
            <a:spLocks noGrp="1"/>
          </p:cNvSpPr>
          <p:nvPr>
            <p:ph type="sldNum" sz="quarter" idx="5"/>
          </p:nvPr>
        </p:nvSpPr>
        <p:spPr/>
        <p:txBody>
          <a:bodyPr/>
          <a:lstStyle/>
          <a:p>
            <a:fld id="{2F03830B-18BB-4B5F-80C3-8DBD1C8472E4}" type="slidenum">
              <a:rPr lang="da-DK" smtClean="0"/>
              <a:t>16</a:t>
            </a:fld>
            <a:endParaRPr lang="da-DK"/>
          </a:p>
        </p:txBody>
      </p:sp>
    </p:spTree>
    <p:extLst>
      <p:ext uri="{BB962C8B-B14F-4D97-AF65-F5344CB8AC3E}">
        <p14:creationId xmlns:p14="http://schemas.microsoft.com/office/powerpoint/2010/main" val="621225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Gotique</a:t>
            </a:r>
            <a:r>
              <a:rPr lang="da-DK" dirty="0"/>
              <a:t>: </a:t>
            </a:r>
            <a:r>
              <a:rPr lang="da-DK" dirty="0" err="1"/>
              <a:t>codex</a:t>
            </a:r>
            <a:r>
              <a:rPr lang="da-DK" dirty="0"/>
              <a:t> </a:t>
            </a:r>
            <a:r>
              <a:rPr lang="da-DK" dirty="0" err="1"/>
              <a:t>argentus</a:t>
            </a:r>
            <a:r>
              <a:rPr lang="da-DK" dirty="0"/>
              <a:t> – IV </a:t>
            </a:r>
            <a:r>
              <a:rPr lang="da-DK" dirty="0" err="1"/>
              <a:t>siècle</a:t>
            </a:r>
            <a:endParaRPr lang="da-DK" dirty="0"/>
          </a:p>
          <a:p>
            <a:r>
              <a:rPr lang="da-DK" dirty="0"/>
              <a:t>Norne: </a:t>
            </a:r>
            <a:r>
              <a:rPr lang="da-DK" dirty="0" err="1"/>
              <a:t>disparation</a:t>
            </a:r>
            <a:r>
              <a:rPr lang="da-DK" dirty="0"/>
              <a:t> vers 1850 – p-e plus </a:t>
            </a:r>
            <a:r>
              <a:rPr lang="da-DK" dirty="0" err="1"/>
              <a:t>tard</a:t>
            </a:r>
            <a:endParaRPr lang="da-DK" dirty="0"/>
          </a:p>
        </p:txBody>
      </p:sp>
      <p:sp>
        <p:nvSpPr>
          <p:cNvPr id="4" name="Pladsholder til slidenummer 3"/>
          <p:cNvSpPr>
            <a:spLocks noGrp="1"/>
          </p:cNvSpPr>
          <p:nvPr>
            <p:ph type="sldNum" sz="quarter" idx="5"/>
          </p:nvPr>
        </p:nvSpPr>
        <p:spPr/>
        <p:txBody>
          <a:bodyPr/>
          <a:lstStyle/>
          <a:p>
            <a:fld id="{2F03830B-18BB-4B5F-80C3-8DBD1C8472E4}" type="slidenum">
              <a:rPr lang="da-DK" smtClean="0"/>
              <a:t>17</a:t>
            </a:fld>
            <a:endParaRPr lang="da-DK"/>
          </a:p>
        </p:txBody>
      </p:sp>
    </p:spTree>
    <p:extLst>
      <p:ext uri="{BB962C8B-B14F-4D97-AF65-F5344CB8AC3E}">
        <p14:creationId xmlns:p14="http://schemas.microsoft.com/office/powerpoint/2010/main" val="4020234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Historiquement</a:t>
            </a:r>
            <a:r>
              <a:rPr lang="da-DK" dirty="0"/>
              <a:t> (ds ce </a:t>
            </a:r>
            <a:r>
              <a:rPr lang="da-DK" dirty="0" err="1"/>
              <a:t>cas</a:t>
            </a:r>
            <a:r>
              <a:rPr lang="da-DK" dirty="0"/>
              <a:t>-ci sur base des </a:t>
            </a:r>
            <a:r>
              <a:rPr lang="da-DK" dirty="0" err="1"/>
              <a:t>études</a:t>
            </a:r>
            <a:r>
              <a:rPr lang="da-DK" dirty="0"/>
              <a:t> </a:t>
            </a:r>
            <a:r>
              <a:rPr lang="da-DK" dirty="0" err="1"/>
              <a:t>archéologiques</a:t>
            </a:r>
            <a:r>
              <a:rPr lang="da-DK" dirty="0"/>
              <a:t> </a:t>
            </a:r>
            <a:r>
              <a:rPr lang="da-DK" dirty="0" err="1"/>
              <a:t>mouvements</a:t>
            </a:r>
            <a:r>
              <a:rPr lang="da-DK" dirty="0"/>
              <a:t> de populations en </a:t>
            </a:r>
            <a:r>
              <a:rPr lang="da-DK" dirty="0" err="1"/>
              <a:t>Scandinavie</a:t>
            </a:r>
            <a:r>
              <a:rPr lang="da-DK" dirty="0"/>
              <a:t> à </a:t>
            </a:r>
            <a:r>
              <a:rPr lang="da-DK" dirty="0" err="1"/>
              <a:t>l’ère</a:t>
            </a:r>
            <a:r>
              <a:rPr lang="da-DK" dirty="0"/>
              <a:t> viking et de </a:t>
            </a:r>
            <a:r>
              <a:rPr lang="da-DK" dirty="0" err="1"/>
              <a:t>sources</a:t>
            </a:r>
            <a:r>
              <a:rPr lang="da-DK" dirty="0"/>
              <a:t> </a:t>
            </a:r>
            <a:r>
              <a:rPr lang="da-DK" dirty="0" err="1"/>
              <a:t>écrites</a:t>
            </a:r>
            <a:r>
              <a:rPr lang="da-DK" dirty="0"/>
              <a:t> – </a:t>
            </a:r>
            <a:r>
              <a:rPr lang="da-DK" dirty="0" err="1"/>
              <a:t>contemporaines</a:t>
            </a:r>
            <a:r>
              <a:rPr lang="da-DK" dirty="0"/>
              <a:t> ou </a:t>
            </a:r>
            <a:r>
              <a:rPr lang="da-DK" dirty="0" err="1"/>
              <a:t>un</a:t>
            </a:r>
            <a:r>
              <a:rPr lang="da-DK" dirty="0"/>
              <a:t> </a:t>
            </a:r>
            <a:r>
              <a:rPr lang="da-DK" dirty="0" err="1"/>
              <a:t>peu</a:t>
            </a:r>
            <a:r>
              <a:rPr lang="da-DK" dirty="0"/>
              <a:t> plus </a:t>
            </a:r>
            <a:r>
              <a:rPr lang="da-DK" dirty="0" err="1"/>
              <a:t>tardives</a:t>
            </a:r>
            <a:r>
              <a:rPr lang="da-DK" dirty="0"/>
              <a:t>) on </a:t>
            </a:r>
            <a:r>
              <a:rPr lang="da-DK" dirty="0" err="1"/>
              <a:t>peut</a:t>
            </a:r>
            <a:r>
              <a:rPr lang="da-DK" dirty="0"/>
              <a:t> observer </a:t>
            </a:r>
            <a:r>
              <a:rPr lang="da-DK" dirty="0" err="1"/>
              <a:t>l’émergence</a:t>
            </a:r>
            <a:r>
              <a:rPr lang="da-DK" dirty="0"/>
              <a:t> de deux </a:t>
            </a:r>
            <a:r>
              <a:rPr lang="da-DK" dirty="0" err="1"/>
              <a:t>sous-familles</a:t>
            </a:r>
            <a:endParaRPr lang="da-DK" dirty="0"/>
          </a:p>
        </p:txBody>
      </p:sp>
      <p:sp>
        <p:nvSpPr>
          <p:cNvPr id="4" name="Pladsholder til slidenummer 3"/>
          <p:cNvSpPr>
            <a:spLocks noGrp="1"/>
          </p:cNvSpPr>
          <p:nvPr>
            <p:ph type="sldNum" sz="quarter" idx="5"/>
          </p:nvPr>
        </p:nvSpPr>
        <p:spPr/>
        <p:txBody>
          <a:bodyPr/>
          <a:lstStyle/>
          <a:p>
            <a:fld id="{2F03830B-18BB-4B5F-80C3-8DBD1C8472E4}" type="slidenum">
              <a:rPr lang="da-DK" smtClean="0"/>
              <a:t>18</a:t>
            </a:fld>
            <a:endParaRPr lang="da-DK"/>
          </a:p>
        </p:txBody>
      </p:sp>
    </p:spTree>
    <p:extLst>
      <p:ext uri="{BB962C8B-B14F-4D97-AF65-F5344CB8AC3E}">
        <p14:creationId xmlns:p14="http://schemas.microsoft.com/office/powerpoint/2010/main" val="3156746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Ces deux </a:t>
            </a:r>
            <a:r>
              <a:rPr lang="da-DK" dirty="0" err="1"/>
              <a:t>sous-familles</a:t>
            </a:r>
            <a:r>
              <a:rPr lang="da-DK" dirty="0"/>
              <a:t> se </a:t>
            </a:r>
            <a:r>
              <a:rPr lang="da-DK" dirty="0" err="1"/>
              <a:t>distinguent</a:t>
            </a:r>
            <a:r>
              <a:rPr lang="da-DK" dirty="0"/>
              <a:t> par </a:t>
            </a:r>
            <a:r>
              <a:rPr lang="da-DK" dirty="0" err="1"/>
              <a:t>quelques</a:t>
            </a:r>
            <a:r>
              <a:rPr lang="da-DK" dirty="0"/>
              <a:t> </a:t>
            </a:r>
            <a:r>
              <a:rPr lang="da-DK" dirty="0" err="1"/>
              <a:t>traits</a:t>
            </a:r>
            <a:r>
              <a:rPr lang="da-DK" dirty="0"/>
              <a:t> </a:t>
            </a:r>
            <a:r>
              <a:rPr lang="da-DK" dirty="0" err="1"/>
              <a:t>linguistiques</a:t>
            </a:r>
            <a:r>
              <a:rPr lang="da-DK" dirty="0"/>
              <a:t> dont </a:t>
            </a:r>
            <a:r>
              <a:rPr lang="da-DK" dirty="0" err="1"/>
              <a:t>l’évolution</a:t>
            </a:r>
            <a:r>
              <a:rPr lang="da-DK" dirty="0"/>
              <a:t> </a:t>
            </a:r>
            <a:r>
              <a:rPr lang="da-DK" dirty="0" err="1"/>
              <a:t>commence</a:t>
            </a:r>
            <a:r>
              <a:rPr lang="da-DK" dirty="0"/>
              <a:t> vers la fin de </a:t>
            </a:r>
            <a:r>
              <a:rPr lang="da-DK" dirty="0" err="1"/>
              <a:t>l’âge</a:t>
            </a:r>
            <a:r>
              <a:rPr lang="da-DK" dirty="0"/>
              <a:t> viking et se </a:t>
            </a:r>
            <a:r>
              <a:rPr lang="da-DK" dirty="0" err="1"/>
              <a:t>poursuivra</a:t>
            </a:r>
            <a:r>
              <a:rPr lang="da-DK" dirty="0"/>
              <a:t> par la suite. Encore </a:t>
            </a:r>
            <a:r>
              <a:rPr lang="da-DK" dirty="0" err="1"/>
              <a:t>aujourd’hui</a:t>
            </a:r>
            <a:r>
              <a:rPr lang="da-DK" dirty="0"/>
              <a:t>, </a:t>
            </a:r>
            <a:r>
              <a:rPr lang="da-DK" dirty="0" err="1"/>
              <a:t>certaines</a:t>
            </a:r>
            <a:r>
              <a:rPr lang="da-DK" dirty="0"/>
              <a:t> </a:t>
            </a:r>
            <a:r>
              <a:rPr lang="da-DK" dirty="0" err="1"/>
              <a:t>différences</a:t>
            </a:r>
            <a:r>
              <a:rPr lang="da-DK" dirty="0"/>
              <a:t> </a:t>
            </a:r>
            <a:r>
              <a:rPr lang="da-DK" dirty="0" err="1"/>
              <a:t>caractéristiques</a:t>
            </a:r>
            <a:r>
              <a:rPr lang="da-DK" dirty="0"/>
              <a:t> </a:t>
            </a:r>
            <a:r>
              <a:rPr lang="da-DK" dirty="0" err="1"/>
              <a:t>sont</a:t>
            </a:r>
            <a:r>
              <a:rPr lang="da-DK" dirty="0"/>
              <a:t> </a:t>
            </a:r>
            <a:r>
              <a:rPr lang="da-DK" dirty="0" err="1"/>
              <a:t>observables</a:t>
            </a:r>
            <a:r>
              <a:rPr lang="da-DK" dirty="0"/>
              <a:t>.</a:t>
            </a:r>
          </a:p>
          <a:p>
            <a:endParaRPr lang="da-DK" dirty="0"/>
          </a:p>
          <a:p>
            <a:r>
              <a:rPr lang="da-DK" dirty="0"/>
              <a:t>Une variable </a:t>
            </a:r>
            <a:r>
              <a:rPr lang="da-DK" dirty="0" err="1"/>
              <a:t>significative</a:t>
            </a:r>
            <a:r>
              <a:rPr lang="da-DK" dirty="0"/>
              <a:t> sera la </a:t>
            </a:r>
            <a:r>
              <a:rPr lang="da-DK" dirty="0" err="1"/>
              <a:t>proximité</a:t>
            </a:r>
            <a:r>
              <a:rPr lang="da-DK" dirty="0"/>
              <a:t> </a:t>
            </a:r>
            <a:r>
              <a:rPr lang="da-DK" dirty="0" err="1"/>
              <a:t>géographiques</a:t>
            </a:r>
            <a:r>
              <a:rPr lang="da-DK" dirty="0"/>
              <a:t> du </a:t>
            </a:r>
            <a:r>
              <a:rPr lang="da-DK" dirty="0" err="1"/>
              <a:t>norvégien</a:t>
            </a:r>
            <a:r>
              <a:rPr lang="da-DK" dirty="0"/>
              <a:t> – </a:t>
            </a:r>
            <a:r>
              <a:rPr lang="da-DK" dirty="0" err="1"/>
              <a:t>danois</a:t>
            </a:r>
            <a:r>
              <a:rPr lang="da-DK" dirty="0"/>
              <a:t>/</a:t>
            </a:r>
            <a:r>
              <a:rPr lang="da-DK" dirty="0" err="1"/>
              <a:t>suédois</a:t>
            </a:r>
            <a:r>
              <a:rPr lang="da-DK" dirty="0"/>
              <a:t> avec les </a:t>
            </a:r>
            <a:r>
              <a:rPr lang="da-DK" dirty="0" err="1"/>
              <a:t>dialectes</a:t>
            </a:r>
            <a:r>
              <a:rPr lang="da-DK" dirty="0"/>
              <a:t> du bas-</a:t>
            </a:r>
            <a:r>
              <a:rPr lang="da-DK" dirty="0" err="1"/>
              <a:t>allemand</a:t>
            </a:r>
            <a:r>
              <a:rPr lang="da-DK" dirty="0"/>
              <a:t> et </a:t>
            </a:r>
            <a:r>
              <a:rPr lang="da-DK" dirty="0" err="1"/>
              <a:t>ensuite</a:t>
            </a:r>
            <a:r>
              <a:rPr lang="da-DK" dirty="0"/>
              <a:t> du </a:t>
            </a:r>
            <a:r>
              <a:rPr lang="da-DK" dirty="0" err="1"/>
              <a:t>haut-allemand</a:t>
            </a:r>
            <a:r>
              <a:rPr lang="da-DK" dirty="0"/>
              <a:t> (</a:t>
            </a:r>
            <a:r>
              <a:rPr lang="da-DK" dirty="0" err="1"/>
              <a:t>notamment</a:t>
            </a:r>
            <a:r>
              <a:rPr lang="da-DK" dirty="0"/>
              <a:t> </a:t>
            </a:r>
            <a:r>
              <a:rPr lang="da-DK" dirty="0" err="1"/>
              <a:t>sous</a:t>
            </a:r>
            <a:r>
              <a:rPr lang="da-DK" dirty="0"/>
              <a:t> </a:t>
            </a:r>
            <a:r>
              <a:rPr lang="da-DK" dirty="0" err="1"/>
              <a:t>l’influence</a:t>
            </a:r>
            <a:r>
              <a:rPr lang="da-DK" dirty="0"/>
              <a:t> de </a:t>
            </a:r>
            <a:r>
              <a:rPr lang="da-DK" dirty="0" err="1"/>
              <a:t>ligue</a:t>
            </a:r>
            <a:r>
              <a:rPr lang="da-DK" dirty="0"/>
              <a:t> </a:t>
            </a:r>
            <a:r>
              <a:rPr lang="da-DK" dirty="0" err="1"/>
              <a:t>hanséatique</a:t>
            </a:r>
            <a:r>
              <a:rPr lang="da-DK" dirty="0"/>
              <a:t> - </a:t>
            </a:r>
            <a:r>
              <a:rPr lang="fr-FR" dirty="0"/>
              <a:t>l'association </a:t>
            </a:r>
            <a:r>
              <a:rPr lang="fr-FR" dirty="0" err="1"/>
              <a:t>commercante</a:t>
            </a:r>
            <a:r>
              <a:rPr lang="fr-FR" dirty="0"/>
              <a:t> des villes marchandes de l'Europe du Nord autour de la mer du Nord et de la mer Baltique. </a:t>
            </a:r>
            <a:r>
              <a:rPr lang="da-DK" dirty="0"/>
              <a:t>) </a:t>
            </a:r>
            <a:r>
              <a:rPr lang="da-DK" dirty="0" err="1"/>
              <a:t>l’islande</a:t>
            </a:r>
            <a:r>
              <a:rPr lang="da-DK" dirty="0"/>
              <a:t> et les </a:t>
            </a:r>
            <a:r>
              <a:rPr lang="da-DK" dirty="0" err="1"/>
              <a:t>îles</a:t>
            </a:r>
            <a:r>
              <a:rPr lang="da-DK" dirty="0"/>
              <a:t> </a:t>
            </a:r>
            <a:r>
              <a:rPr lang="da-DK" dirty="0" err="1"/>
              <a:t>féroée</a:t>
            </a:r>
            <a:r>
              <a:rPr lang="da-DK" dirty="0"/>
              <a:t> </a:t>
            </a:r>
            <a:r>
              <a:rPr lang="da-DK" dirty="0" err="1"/>
              <a:t>restent</a:t>
            </a:r>
            <a:r>
              <a:rPr lang="da-DK" dirty="0"/>
              <a:t> ”</a:t>
            </a:r>
            <a:r>
              <a:rPr lang="da-DK" dirty="0" err="1"/>
              <a:t>préservées</a:t>
            </a:r>
            <a:r>
              <a:rPr lang="da-DK" dirty="0"/>
              <a:t>” de </a:t>
            </a:r>
            <a:r>
              <a:rPr lang="da-DK" dirty="0" err="1"/>
              <a:t>cette</a:t>
            </a:r>
            <a:r>
              <a:rPr lang="da-DK" dirty="0"/>
              <a:t> </a:t>
            </a:r>
            <a:r>
              <a:rPr lang="da-DK" dirty="0" err="1"/>
              <a:t>influence</a:t>
            </a:r>
            <a:r>
              <a:rPr lang="da-DK" dirty="0"/>
              <a:t>.</a:t>
            </a:r>
          </a:p>
        </p:txBody>
      </p:sp>
      <p:sp>
        <p:nvSpPr>
          <p:cNvPr id="4" name="Pladsholder til slidenummer 3"/>
          <p:cNvSpPr>
            <a:spLocks noGrp="1"/>
          </p:cNvSpPr>
          <p:nvPr>
            <p:ph type="sldNum" sz="quarter" idx="5"/>
          </p:nvPr>
        </p:nvSpPr>
        <p:spPr/>
        <p:txBody>
          <a:bodyPr/>
          <a:lstStyle/>
          <a:p>
            <a:fld id="{2F03830B-18BB-4B5F-80C3-8DBD1C8472E4}" type="slidenum">
              <a:rPr lang="da-DK" smtClean="0"/>
              <a:t>19</a:t>
            </a:fld>
            <a:endParaRPr lang="da-DK"/>
          </a:p>
        </p:txBody>
      </p:sp>
    </p:spTree>
    <p:extLst>
      <p:ext uri="{BB962C8B-B14F-4D97-AF65-F5344CB8AC3E}">
        <p14:creationId xmlns:p14="http://schemas.microsoft.com/office/powerpoint/2010/main" val="330091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F03830B-18BB-4B5F-80C3-8DBD1C8472E4}" type="slidenum">
              <a:rPr lang="da-DK" smtClean="0"/>
              <a:t>20</a:t>
            </a:fld>
            <a:endParaRPr lang="da-DK"/>
          </a:p>
        </p:txBody>
      </p:sp>
    </p:spTree>
    <p:extLst>
      <p:ext uri="{BB962C8B-B14F-4D97-AF65-F5344CB8AC3E}">
        <p14:creationId xmlns:p14="http://schemas.microsoft.com/office/powerpoint/2010/main" val="1365436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Nynorsk et bokmål: deux </a:t>
            </a:r>
            <a:r>
              <a:rPr lang="da-DK" dirty="0" err="1"/>
              <a:t>normes</a:t>
            </a:r>
            <a:r>
              <a:rPr lang="da-DK" dirty="0"/>
              <a:t> </a:t>
            </a:r>
            <a:r>
              <a:rPr lang="da-DK" dirty="0" err="1"/>
              <a:t>écrites</a:t>
            </a:r>
            <a:r>
              <a:rPr lang="da-DK" dirty="0"/>
              <a:t> standards et officielles en </a:t>
            </a:r>
            <a:r>
              <a:rPr lang="da-DK" dirty="0" err="1"/>
              <a:t>Norvège</a:t>
            </a:r>
            <a:r>
              <a:rPr lang="da-DK" dirty="0"/>
              <a:t>, le nynorsk </a:t>
            </a:r>
            <a:r>
              <a:rPr lang="da-DK" dirty="0" err="1"/>
              <a:t>étant</a:t>
            </a:r>
            <a:r>
              <a:rPr lang="da-DK" dirty="0"/>
              <a:t> la </a:t>
            </a:r>
            <a:r>
              <a:rPr lang="da-DK" dirty="0" err="1"/>
              <a:t>synthèse</a:t>
            </a:r>
            <a:r>
              <a:rPr lang="da-DK" dirty="0"/>
              <a:t> des </a:t>
            </a:r>
            <a:r>
              <a:rPr lang="da-DK" dirty="0" err="1"/>
              <a:t>différents</a:t>
            </a:r>
            <a:r>
              <a:rPr lang="da-DK" dirty="0"/>
              <a:t> </a:t>
            </a:r>
            <a:r>
              <a:rPr lang="da-DK" dirty="0" err="1"/>
              <a:t>dialectes</a:t>
            </a:r>
            <a:r>
              <a:rPr lang="da-DK" dirty="0"/>
              <a:t> </a:t>
            </a:r>
            <a:r>
              <a:rPr lang="da-DK" dirty="0" err="1"/>
              <a:t>norvégiens</a:t>
            </a:r>
            <a:r>
              <a:rPr lang="da-DK" dirty="0"/>
              <a:t> – </a:t>
            </a:r>
            <a:r>
              <a:rPr lang="da-DK" dirty="0" err="1"/>
              <a:t>censée</a:t>
            </a:r>
            <a:r>
              <a:rPr lang="da-DK" dirty="0"/>
              <a:t> </a:t>
            </a:r>
            <a:r>
              <a:rPr lang="da-DK" dirty="0" err="1"/>
              <a:t>incarner</a:t>
            </a:r>
            <a:r>
              <a:rPr lang="da-DK" dirty="0"/>
              <a:t> </a:t>
            </a:r>
            <a:r>
              <a:rPr lang="da-DK" dirty="0" err="1"/>
              <a:t>une</a:t>
            </a:r>
            <a:r>
              <a:rPr lang="da-DK" dirty="0"/>
              <a:t> forme de la </a:t>
            </a:r>
            <a:r>
              <a:rPr lang="da-DK" dirty="0" err="1"/>
              <a:t>langue</a:t>
            </a:r>
            <a:r>
              <a:rPr lang="da-DK" dirty="0"/>
              <a:t> plus </a:t>
            </a:r>
            <a:r>
              <a:rPr lang="da-DK" dirty="0" err="1"/>
              <a:t>traditionnelle</a:t>
            </a:r>
            <a:r>
              <a:rPr lang="da-DK" dirty="0"/>
              <a:t> – et le bokmål </a:t>
            </a:r>
            <a:r>
              <a:rPr lang="da-DK" dirty="0" err="1"/>
              <a:t>est</a:t>
            </a:r>
            <a:r>
              <a:rPr lang="da-DK" dirty="0"/>
              <a:t> </a:t>
            </a:r>
            <a:r>
              <a:rPr lang="da-DK" dirty="0" err="1"/>
              <a:t>l’évolution</a:t>
            </a:r>
            <a:r>
              <a:rPr lang="da-DK" dirty="0"/>
              <a:t> naturelle du </a:t>
            </a:r>
            <a:r>
              <a:rPr lang="da-DK" dirty="0" err="1"/>
              <a:t>danois</a:t>
            </a:r>
            <a:r>
              <a:rPr lang="da-DK" dirty="0"/>
              <a:t> – </a:t>
            </a:r>
            <a:r>
              <a:rPr lang="da-DK" dirty="0" err="1"/>
              <a:t>langue</a:t>
            </a:r>
            <a:r>
              <a:rPr lang="da-DK" dirty="0"/>
              <a:t> administrative en </a:t>
            </a:r>
            <a:r>
              <a:rPr lang="da-DK" dirty="0" err="1"/>
              <a:t>norvège</a:t>
            </a:r>
            <a:r>
              <a:rPr lang="da-DK" dirty="0"/>
              <a:t> pendant 4 </a:t>
            </a:r>
            <a:r>
              <a:rPr lang="da-DK" dirty="0" err="1"/>
              <a:t>siècles</a:t>
            </a:r>
            <a:r>
              <a:rPr lang="da-DK" dirty="0"/>
              <a:t> </a:t>
            </a:r>
          </a:p>
        </p:txBody>
      </p:sp>
      <p:sp>
        <p:nvSpPr>
          <p:cNvPr id="4" name="Pladsholder til slidenummer 3"/>
          <p:cNvSpPr>
            <a:spLocks noGrp="1"/>
          </p:cNvSpPr>
          <p:nvPr>
            <p:ph type="sldNum" sz="quarter" idx="5"/>
          </p:nvPr>
        </p:nvSpPr>
        <p:spPr/>
        <p:txBody>
          <a:bodyPr/>
          <a:lstStyle/>
          <a:p>
            <a:fld id="{2F03830B-18BB-4B5F-80C3-8DBD1C8472E4}" type="slidenum">
              <a:rPr lang="da-DK" smtClean="0"/>
              <a:t>21</a:t>
            </a:fld>
            <a:endParaRPr lang="da-DK"/>
          </a:p>
        </p:txBody>
      </p:sp>
    </p:spTree>
    <p:extLst>
      <p:ext uri="{BB962C8B-B14F-4D97-AF65-F5344CB8AC3E}">
        <p14:creationId xmlns:p14="http://schemas.microsoft.com/office/powerpoint/2010/main" val="265643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Afin</a:t>
            </a:r>
            <a:r>
              <a:rPr lang="da-DK" dirty="0"/>
              <a:t> de </a:t>
            </a:r>
            <a:r>
              <a:rPr lang="da-DK" dirty="0" err="1"/>
              <a:t>mieux</a:t>
            </a:r>
            <a:r>
              <a:rPr lang="da-DK" dirty="0"/>
              <a:t> </a:t>
            </a:r>
            <a:r>
              <a:rPr lang="da-DK" dirty="0" err="1"/>
              <a:t>représenter</a:t>
            </a:r>
            <a:r>
              <a:rPr lang="da-DK" dirty="0"/>
              <a:t> la situation </a:t>
            </a:r>
            <a:r>
              <a:rPr lang="da-DK" dirty="0" err="1"/>
              <a:t>actuelle</a:t>
            </a:r>
            <a:r>
              <a:rPr lang="da-DK" dirty="0"/>
              <a:t> au niveau </a:t>
            </a:r>
            <a:r>
              <a:rPr lang="da-DK" dirty="0" err="1"/>
              <a:t>linguistique</a:t>
            </a:r>
            <a:r>
              <a:rPr lang="da-DK" dirty="0"/>
              <a:t>, on </a:t>
            </a:r>
            <a:r>
              <a:rPr lang="da-DK" dirty="0" err="1"/>
              <a:t>peut</a:t>
            </a:r>
            <a:r>
              <a:rPr lang="da-DK" dirty="0"/>
              <a:t> </a:t>
            </a:r>
            <a:r>
              <a:rPr lang="da-DK" dirty="0" err="1"/>
              <a:t>ainsi</a:t>
            </a:r>
            <a:r>
              <a:rPr lang="da-DK" dirty="0"/>
              <a:t> </a:t>
            </a:r>
            <a:r>
              <a:rPr lang="da-DK" dirty="0" err="1"/>
              <a:t>utiliser</a:t>
            </a:r>
            <a:r>
              <a:rPr lang="da-DK" dirty="0"/>
              <a:t> </a:t>
            </a:r>
            <a:r>
              <a:rPr lang="da-DK" dirty="0" err="1"/>
              <a:t>une</a:t>
            </a:r>
            <a:r>
              <a:rPr lang="da-DK" dirty="0"/>
              <a:t> </a:t>
            </a:r>
            <a:r>
              <a:rPr lang="da-DK" dirty="0" err="1"/>
              <a:t>autre</a:t>
            </a:r>
            <a:r>
              <a:rPr lang="da-DK" dirty="0"/>
              <a:t> </a:t>
            </a:r>
            <a:r>
              <a:rPr lang="da-DK" dirty="0" err="1"/>
              <a:t>catégorisation</a:t>
            </a:r>
            <a:r>
              <a:rPr lang="da-DK" dirty="0"/>
              <a:t> </a:t>
            </a:r>
            <a:r>
              <a:rPr lang="da-DK" dirty="0" err="1"/>
              <a:t>fondée</a:t>
            </a:r>
            <a:r>
              <a:rPr lang="da-DK" dirty="0"/>
              <a:t> sur les </a:t>
            </a:r>
            <a:r>
              <a:rPr lang="da-DK" dirty="0" err="1"/>
              <a:t>ressemblances</a:t>
            </a:r>
            <a:r>
              <a:rPr lang="da-DK" dirty="0"/>
              <a:t> </a:t>
            </a:r>
            <a:r>
              <a:rPr lang="da-DK" dirty="0" err="1"/>
              <a:t>lexicales</a:t>
            </a:r>
            <a:r>
              <a:rPr lang="da-DK" dirty="0"/>
              <a:t> et </a:t>
            </a:r>
            <a:r>
              <a:rPr lang="da-DK" dirty="0" err="1"/>
              <a:t>grammaticales</a:t>
            </a:r>
            <a:r>
              <a:rPr lang="da-DK" dirty="0"/>
              <a:t> </a:t>
            </a:r>
            <a:r>
              <a:rPr lang="da-DK" dirty="0" err="1"/>
              <a:t>qui</a:t>
            </a:r>
            <a:r>
              <a:rPr lang="da-DK" dirty="0"/>
              <a:t> </a:t>
            </a:r>
            <a:r>
              <a:rPr lang="da-DK" dirty="0" err="1"/>
              <a:t>ont</a:t>
            </a:r>
            <a:r>
              <a:rPr lang="da-DK" dirty="0"/>
              <a:t> </a:t>
            </a:r>
            <a:r>
              <a:rPr lang="da-DK" dirty="0" err="1"/>
              <a:t>émergé</a:t>
            </a:r>
            <a:r>
              <a:rPr lang="da-DK" dirty="0"/>
              <a:t> suite à la </a:t>
            </a:r>
            <a:r>
              <a:rPr lang="da-DK" dirty="0" err="1"/>
              <a:t>proximité</a:t>
            </a:r>
            <a:r>
              <a:rPr lang="da-DK" dirty="0"/>
              <a:t> des langues </a:t>
            </a:r>
            <a:r>
              <a:rPr lang="da-DK" dirty="0" err="1"/>
              <a:t>qui</a:t>
            </a:r>
            <a:r>
              <a:rPr lang="da-DK" dirty="0"/>
              <a:t> </a:t>
            </a:r>
            <a:r>
              <a:rPr lang="da-DK" dirty="0" err="1"/>
              <a:t>est</a:t>
            </a:r>
            <a:r>
              <a:rPr lang="da-DK" dirty="0"/>
              <a:t> venue changer la </a:t>
            </a:r>
            <a:r>
              <a:rPr lang="da-DK" dirty="0" err="1"/>
              <a:t>donne</a:t>
            </a:r>
            <a:r>
              <a:rPr lang="da-DK" dirty="0"/>
              <a:t> et rend le </a:t>
            </a:r>
            <a:r>
              <a:rPr lang="da-DK" dirty="0" err="1"/>
              <a:t>modèle</a:t>
            </a:r>
            <a:r>
              <a:rPr lang="da-DK" dirty="0"/>
              <a:t> </a:t>
            </a:r>
            <a:r>
              <a:rPr lang="da-DK" dirty="0" err="1"/>
              <a:t>historique</a:t>
            </a:r>
            <a:r>
              <a:rPr lang="da-DK" dirty="0"/>
              <a:t> </a:t>
            </a:r>
            <a:r>
              <a:rPr lang="da-DK" dirty="0" err="1"/>
              <a:t>aujourd’hui</a:t>
            </a:r>
            <a:r>
              <a:rPr lang="da-DK" dirty="0"/>
              <a:t> </a:t>
            </a:r>
            <a:r>
              <a:rPr lang="da-DK" dirty="0" err="1"/>
              <a:t>peu</a:t>
            </a:r>
            <a:r>
              <a:rPr lang="da-DK" dirty="0"/>
              <a:t> </a:t>
            </a:r>
            <a:r>
              <a:rPr lang="da-DK" dirty="0" err="1"/>
              <a:t>pertinant</a:t>
            </a:r>
            <a:r>
              <a:rPr lang="da-DK" dirty="0"/>
              <a:t> pr </a:t>
            </a:r>
            <a:r>
              <a:rPr lang="da-DK" dirty="0" err="1"/>
              <a:t>comprendre</a:t>
            </a:r>
            <a:r>
              <a:rPr lang="da-DK" dirty="0"/>
              <a:t> les liens entre les langues </a:t>
            </a:r>
            <a:r>
              <a:rPr lang="da-DK" dirty="0" err="1"/>
              <a:t>scandinaves</a:t>
            </a:r>
            <a:endParaRPr lang="da-DK" dirty="0"/>
          </a:p>
        </p:txBody>
      </p:sp>
      <p:sp>
        <p:nvSpPr>
          <p:cNvPr id="4" name="Pladsholder til slidenummer 3"/>
          <p:cNvSpPr>
            <a:spLocks noGrp="1"/>
          </p:cNvSpPr>
          <p:nvPr>
            <p:ph type="sldNum" sz="quarter" idx="5"/>
          </p:nvPr>
        </p:nvSpPr>
        <p:spPr/>
        <p:txBody>
          <a:bodyPr/>
          <a:lstStyle/>
          <a:p>
            <a:fld id="{2F03830B-18BB-4B5F-80C3-8DBD1C8472E4}" type="slidenum">
              <a:rPr lang="da-DK" smtClean="0"/>
              <a:t>22</a:t>
            </a:fld>
            <a:endParaRPr lang="da-DK"/>
          </a:p>
        </p:txBody>
      </p:sp>
    </p:spTree>
    <p:extLst>
      <p:ext uri="{BB962C8B-B14F-4D97-AF65-F5344CB8AC3E}">
        <p14:creationId xmlns:p14="http://schemas.microsoft.com/office/powerpoint/2010/main" val="98306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A0494-32CE-48F1-BAA5-3FFC191A9A04}"/>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C02A5308-EA72-4B61-9F83-97947B23AA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CC629E30-C9D8-4D7C-B6FA-86B00FB8589C}"/>
              </a:ext>
            </a:extLst>
          </p:cNvPr>
          <p:cNvSpPr>
            <a:spLocks noGrp="1"/>
          </p:cNvSpPr>
          <p:nvPr>
            <p:ph type="dt" sz="half" idx="10"/>
          </p:nvPr>
        </p:nvSpPr>
        <p:spPr/>
        <p:txBody>
          <a:bodyPr/>
          <a:lstStyle/>
          <a:p>
            <a:fld id="{7CCE6B9C-7279-4C8B-8F62-863448E08DA7}" type="datetimeFigureOut">
              <a:rPr lang="da-DK" smtClean="0"/>
              <a:t>01-10-2025</a:t>
            </a:fld>
            <a:endParaRPr lang="da-DK"/>
          </a:p>
        </p:txBody>
      </p:sp>
      <p:sp>
        <p:nvSpPr>
          <p:cNvPr id="5" name="Pladsholder til sidefod 4">
            <a:extLst>
              <a:ext uri="{FF2B5EF4-FFF2-40B4-BE49-F238E27FC236}">
                <a16:creationId xmlns:a16="http://schemas.microsoft.com/office/drawing/2014/main" id="{799D355A-4329-49DB-9547-0CBC3C6C2B0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934074B-95B8-4CC3-A5CD-C4D1C92FE4D3}"/>
              </a:ext>
            </a:extLst>
          </p:cNvPr>
          <p:cNvSpPr>
            <a:spLocks noGrp="1"/>
          </p:cNvSpPr>
          <p:nvPr>
            <p:ph type="sldNum" sz="quarter" idx="12"/>
          </p:nvPr>
        </p:nvSpPr>
        <p:spPr/>
        <p:txBody>
          <a:bodyPr/>
          <a:lstStyle/>
          <a:p>
            <a:fld id="{357B7E79-9181-4626-A114-A741F1A2A768}" type="slidenum">
              <a:rPr lang="da-DK" smtClean="0"/>
              <a:t>‹#›</a:t>
            </a:fld>
            <a:endParaRPr lang="da-DK"/>
          </a:p>
        </p:txBody>
      </p:sp>
    </p:spTree>
    <p:extLst>
      <p:ext uri="{BB962C8B-B14F-4D97-AF65-F5344CB8AC3E}">
        <p14:creationId xmlns:p14="http://schemas.microsoft.com/office/powerpoint/2010/main" val="396916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2EBF8F-2FEF-4DE6-9082-A247E48E0CB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5D7FD6B7-A046-405A-8A85-45FC62332E9F}"/>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F45C198-FB5F-457C-B63C-FF74191774E8}"/>
              </a:ext>
            </a:extLst>
          </p:cNvPr>
          <p:cNvSpPr>
            <a:spLocks noGrp="1"/>
          </p:cNvSpPr>
          <p:nvPr>
            <p:ph type="dt" sz="half" idx="10"/>
          </p:nvPr>
        </p:nvSpPr>
        <p:spPr/>
        <p:txBody>
          <a:bodyPr/>
          <a:lstStyle/>
          <a:p>
            <a:fld id="{7CCE6B9C-7279-4C8B-8F62-863448E08DA7}" type="datetimeFigureOut">
              <a:rPr lang="da-DK" smtClean="0"/>
              <a:t>01-10-2025</a:t>
            </a:fld>
            <a:endParaRPr lang="da-DK"/>
          </a:p>
        </p:txBody>
      </p:sp>
      <p:sp>
        <p:nvSpPr>
          <p:cNvPr id="5" name="Pladsholder til sidefod 4">
            <a:extLst>
              <a:ext uri="{FF2B5EF4-FFF2-40B4-BE49-F238E27FC236}">
                <a16:creationId xmlns:a16="http://schemas.microsoft.com/office/drawing/2014/main" id="{243F2922-F0C4-4D18-98D8-E7365026A27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6CB279A-22B1-4B2F-B9E7-46D97A0A3C0D}"/>
              </a:ext>
            </a:extLst>
          </p:cNvPr>
          <p:cNvSpPr>
            <a:spLocks noGrp="1"/>
          </p:cNvSpPr>
          <p:nvPr>
            <p:ph type="sldNum" sz="quarter" idx="12"/>
          </p:nvPr>
        </p:nvSpPr>
        <p:spPr/>
        <p:txBody>
          <a:bodyPr/>
          <a:lstStyle/>
          <a:p>
            <a:fld id="{357B7E79-9181-4626-A114-A741F1A2A768}" type="slidenum">
              <a:rPr lang="da-DK" smtClean="0"/>
              <a:t>‹#›</a:t>
            </a:fld>
            <a:endParaRPr lang="da-DK"/>
          </a:p>
        </p:txBody>
      </p:sp>
    </p:spTree>
    <p:extLst>
      <p:ext uri="{BB962C8B-B14F-4D97-AF65-F5344CB8AC3E}">
        <p14:creationId xmlns:p14="http://schemas.microsoft.com/office/powerpoint/2010/main" val="231791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8E5FF9AA-3299-484B-860A-D6A7105A4FAC}"/>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17AB3097-606B-45FA-9CE6-3A3EFAED19CE}"/>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2B955A3-2D87-44B0-A007-D6D8C358E34F}"/>
              </a:ext>
            </a:extLst>
          </p:cNvPr>
          <p:cNvSpPr>
            <a:spLocks noGrp="1"/>
          </p:cNvSpPr>
          <p:nvPr>
            <p:ph type="dt" sz="half" idx="10"/>
          </p:nvPr>
        </p:nvSpPr>
        <p:spPr/>
        <p:txBody>
          <a:bodyPr/>
          <a:lstStyle/>
          <a:p>
            <a:fld id="{7CCE6B9C-7279-4C8B-8F62-863448E08DA7}" type="datetimeFigureOut">
              <a:rPr lang="da-DK" smtClean="0"/>
              <a:t>01-10-2025</a:t>
            </a:fld>
            <a:endParaRPr lang="da-DK"/>
          </a:p>
        </p:txBody>
      </p:sp>
      <p:sp>
        <p:nvSpPr>
          <p:cNvPr id="5" name="Pladsholder til sidefod 4">
            <a:extLst>
              <a:ext uri="{FF2B5EF4-FFF2-40B4-BE49-F238E27FC236}">
                <a16:creationId xmlns:a16="http://schemas.microsoft.com/office/drawing/2014/main" id="{58EE8984-EB3C-43A7-930A-4E54474EFDC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0327073-823F-4F3C-B782-A91ADDAA3974}"/>
              </a:ext>
            </a:extLst>
          </p:cNvPr>
          <p:cNvSpPr>
            <a:spLocks noGrp="1"/>
          </p:cNvSpPr>
          <p:nvPr>
            <p:ph type="sldNum" sz="quarter" idx="12"/>
          </p:nvPr>
        </p:nvSpPr>
        <p:spPr/>
        <p:txBody>
          <a:bodyPr/>
          <a:lstStyle/>
          <a:p>
            <a:fld id="{357B7E79-9181-4626-A114-A741F1A2A768}" type="slidenum">
              <a:rPr lang="da-DK" smtClean="0"/>
              <a:t>‹#›</a:t>
            </a:fld>
            <a:endParaRPr lang="da-DK"/>
          </a:p>
        </p:txBody>
      </p:sp>
    </p:spTree>
    <p:extLst>
      <p:ext uri="{BB962C8B-B14F-4D97-AF65-F5344CB8AC3E}">
        <p14:creationId xmlns:p14="http://schemas.microsoft.com/office/powerpoint/2010/main" val="521012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6AA62-4B75-4C3F-9E72-7114BBB4674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9CE2F96-AAB1-4B71-9D70-22D884614F0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8A1EB75-2EF6-4487-A5D3-DF565310E01E}"/>
              </a:ext>
            </a:extLst>
          </p:cNvPr>
          <p:cNvSpPr>
            <a:spLocks noGrp="1"/>
          </p:cNvSpPr>
          <p:nvPr>
            <p:ph type="dt" sz="half" idx="10"/>
          </p:nvPr>
        </p:nvSpPr>
        <p:spPr/>
        <p:txBody>
          <a:bodyPr/>
          <a:lstStyle/>
          <a:p>
            <a:fld id="{7CCE6B9C-7279-4C8B-8F62-863448E08DA7}" type="datetimeFigureOut">
              <a:rPr lang="da-DK" smtClean="0"/>
              <a:t>01-10-2025</a:t>
            </a:fld>
            <a:endParaRPr lang="da-DK"/>
          </a:p>
        </p:txBody>
      </p:sp>
      <p:sp>
        <p:nvSpPr>
          <p:cNvPr id="5" name="Pladsholder til sidefod 4">
            <a:extLst>
              <a:ext uri="{FF2B5EF4-FFF2-40B4-BE49-F238E27FC236}">
                <a16:creationId xmlns:a16="http://schemas.microsoft.com/office/drawing/2014/main" id="{067C6064-CBC3-43D9-9673-3503E4CCBDD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3AA8069-36BA-4A69-AF09-F23B249E94EA}"/>
              </a:ext>
            </a:extLst>
          </p:cNvPr>
          <p:cNvSpPr>
            <a:spLocks noGrp="1"/>
          </p:cNvSpPr>
          <p:nvPr>
            <p:ph type="sldNum" sz="quarter" idx="12"/>
          </p:nvPr>
        </p:nvSpPr>
        <p:spPr/>
        <p:txBody>
          <a:bodyPr/>
          <a:lstStyle/>
          <a:p>
            <a:fld id="{357B7E79-9181-4626-A114-A741F1A2A768}" type="slidenum">
              <a:rPr lang="da-DK" smtClean="0"/>
              <a:t>‹#›</a:t>
            </a:fld>
            <a:endParaRPr lang="da-DK"/>
          </a:p>
        </p:txBody>
      </p:sp>
    </p:spTree>
    <p:extLst>
      <p:ext uri="{BB962C8B-B14F-4D97-AF65-F5344CB8AC3E}">
        <p14:creationId xmlns:p14="http://schemas.microsoft.com/office/powerpoint/2010/main" val="3702977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BC88E-9615-45E4-9A81-E5CCBA97E72B}"/>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CA980F62-30C5-43A9-8567-7B3C2B7467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DC1BBC01-E1F6-41F5-A045-F4BFC3DB748E}"/>
              </a:ext>
            </a:extLst>
          </p:cNvPr>
          <p:cNvSpPr>
            <a:spLocks noGrp="1"/>
          </p:cNvSpPr>
          <p:nvPr>
            <p:ph type="dt" sz="half" idx="10"/>
          </p:nvPr>
        </p:nvSpPr>
        <p:spPr/>
        <p:txBody>
          <a:bodyPr/>
          <a:lstStyle/>
          <a:p>
            <a:fld id="{7CCE6B9C-7279-4C8B-8F62-863448E08DA7}" type="datetimeFigureOut">
              <a:rPr lang="da-DK" smtClean="0"/>
              <a:t>01-10-2025</a:t>
            </a:fld>
            <a:endParaRPr lang="da-DK"/>
          </a:p>
        </p:txBody>
      </p:sp>
      <p:sp>
        <p:nvSpPr>
          <p:cNvPr id="5" name="Pladsholder til sidefod 4">
            <a:extLst>
              <a:ext uri="{FF2B5EF4-FFF2-40B4-BE49-F238E27FC236}">
                <a16:creationId xmlns:a16="http://schemas.microsoft.com/office/drawing/2014/main" id="{443F2EB8-7EFD-43C7-9F67-C53B1E5CAD5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E9585EC-83F2-4709-978F-BFDB84083A3C}"/>
              </a:ext>
            </a:extLst>
          </p:cNvPr>
          <p:cNvSpPr>
            <a:spLocks noGrp="1"/>
          </p:cNvSpPr>
          <p:nvPr>
            <p:ph type="sldNum" sz="quarter" idx="12"/>
          </p:nvPr>
        </p:nvSpPr>
        <p:spPr/>
        <p:txBody>
          <a:bodyPr/>
          <a:lstStyle/>
          <a:p>
            <a:fld id="{357B7E79-9181-4626-A114-A741F1A2A768}" type="slidenum">
              <a:rPr lang="da-DK" smtClean="0"/>
              <a:t>‹#›</a:t>
            </a:fld>
            <a:endParaRPr lang="da-DK"/>
          </a:p>
        </p:txBody>
      </p:sp>
    </p:spTree>
    <p:extLst>
      <p:ext uri="{BB962C8B-B14F-4D97-AF65-F5344CB8AC3E}">
        <p14:creationId xmlns:p14="http://schemas.microsoft.com/office/powerpoint/2010/main" val="2165926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C0A3BB-45F2-40FC-8AC0-02D01BE9749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6735D03-4E4E-42B6-B06A-5F4418A5C973}"/>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5C7CCEF-9C6C-4EF4-8C34-E09E08C4CDB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7BA5993-2667-4CCD-B97C-79B29C9987E3}"/>
              </a:ext>
            </a:extLst>
          </p:cNvPr>
          <p:cNvSpPr>
            <a:spLocks noGrp="1"/>
          </p:cNvSpPr>
          <p:nvPr>
            <p:ph type="dt" sz="half" idx="10"/>
          </p:nvPr>
        </p:nvSpPr>
        <p:spPr/>
        <p:txBody>
          <a:bodyPr/>
          <a:lstStyle/>
          <a:p>
            <a:fld id="{7CCE6B9C-7279-4C8B-8F62-863448E08DA7}" type="datetimeFigureOut">
              <a:rPr lang="da-DK" smtClean="0"/>
              <a:t>01-10-2025</a:t>
            </a:fld>
            <a:endParaRPr lang="da-DK"/>
          </a:p>
        </p:txBody>
      </p:sp>
      <p:sp>
        <p:nvSpPr>
          <p:cNvPr id="6" name="Pladsholder til sidefod 5">
            <a:extLst>
              <a:ext uri="{FF2B5EF4-FFF2-40B4-BE49-F238E27FC236}">
                <a16:creationId xmlns:a16="http://schemas.microsoft.com/office/drawing/2014/main" id="{6F2CB61C-25B0-4153-B616-32E2442AE85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28697AD-11BB-4B09-B996-628A10CA2072}"/>
              </a:ext>
            </a:extLst>
          </p:cNvPr>
          <p:cNvSpPr>
            <a:spLocks noGrp="1"/>
          </p:cNvSpPr>
          <p:nvPr>
            <p:ph type="sldNum" sz="quarter" idx="12"/>
          </p:nvPr>
        </p:nvSpPr>
        <p:spPr/>
        <p:txBody>
          <a:bodyPr/>
          <a:lstStyle/>
          <a:p>
            <a:fld id="{357B7E79-9181-4626-A114-A741F1A2A768}" type="slidenum">
              <a:rPr lang="da-DK" smtClean="0"/>
              <a:t>‹#›</a:t>
            </a:fld>
            <a:endParaRPr lang="da-DK"/>
          </a:p>
        </p:txBody>
      </p:sp>
    </p:spTree>
    <p:extLst>
      <p:ext uri="{BB962C8B-B14F-4D97-AF65-F5344CB8AC3E}">
        <p14:creationId xmlns:p14="http://schemas.microsoft.com/office/powerpoint/2010/main" val="2806284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B7C1B0-C7B3-4B09-8B64-98336AEA7B00}"/>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E5D8418-E92A-4FE9-A3D1-EC6B6C83A5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A1530E34-9FB5-4D18-BEB5-CAAC584DFE3E}"/>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DBF39F26-CDF5-4751-9165-94739CB0AD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9DD15102-18CB-4355-AB0F-C89E5E5B3BB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269E59D-ADD4-4AFD-9ABF-5652FE51BDEF}"/>
              </a:ext>
            </a:extLst>
          </p:cNvPr>
          <p:cNvSpPr>
            <a:spLocks noGrp="1"/>
          </p:cNvSpPr>
          <p:nvPr>
            <p:ph type="dt" sz="half" idx="10"/>
          </p:nvPr>
        </p:nvSpPr>
        <p:spPr/>
        <p:txBody>
          <a:bodyPr/>
          <a:lstStyle/>
          <a:p>
            <a:fld id="{7CCE6B9C-7279-4C8B-8F62-863448E08DA7}" type="datetimeFigureOut">
              <a:rPr lang="da-DK" smtClean="0"/>
              <a:t>01-10-2025</a:t>
            </a:fld>
            <a:endParaRPr lang="da-DK"/>
          </a:p>
        </p:txBody>
      </p:sp>
      <p:sp>
        <p:nvSpPr>
          <p:cNvPr id="8" name="Pladsholder til sidefod 7">
            <a:extLst>
              <a:ext uri="{FF2B5EF4-FFF2-40B4-BE49-F238E27FC236}">
                <a16:creationId xmlns:a16="http://schemas.microsoft.com/office/drawing/2014/main" id="{915B78EE-6858-43B5-997E-44A5773ED77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166DA640-A59E-403E-B849-56C0A316BC73}"/>
              </a:ext>
            </a:extLst>
          </p:cNvPr>
          <p:cNvSpPr>
            <a:spLocks noGrp="1"/>
          </p:cNvSpPr>
          <p:nvPr>
            <p:ph type="sldNum" sz="quarter" idx="12"/>
          </p:nvPr>
        </p:nvSpPr>
        <p:spPr/>
        <p:txBody>
          <a:bodyPr/>
          <a:lstStyle/>
          <a:p>
            <a:fld id="{357B7E79-9181-4626-A114-A741F1A2A768}" type="slidenum">
              <a:rPr lang="da-DK" smtClean="0"/>
              <a:t>‹#›</a:t>
            </a:fld>
            <a:endParaRPr lang="da-DK"/>
          </a:p>
        </p:txBody>
      </p:sp>
    </p:spTree>
    <p:extLst>
      <p:ext uri="{BB962C8B-B14F-4D97-AF65-F5344CB8AC3E}">
        <p14:creationId xmlns:p14="http://schemas.microsoft.com/office/powerpoint/2010/main" val="2346338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E5CBB1-F6F8-44CD-9C6A-ED688C3D4021}"/>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EF42886B-D86E-400E-9994-11981602058A}"/>
              </a:ext>
            </a:extLst>
          </p:cNvPr>
          <p:cNvSpPr>
            <a:spLocks noGrp="1"/>
          </p:cNvSpPr>
          <p:nvPr>
            <p:ph type="dt" sz="half" idx="10"/>
          </p:nvPr>
        </p:nvSpPr>
        <p:spPr/>
        <p:txBody>
          <a:bodyPr/>
          <a:lstStyle/>
          <a:p>
            <a:fld id="{7CCE6B9C-7279-4C8B-8F62-863448E08DA7}" type="datetimeFigureOut">
              <a:rPr lang="da-DK" smtClean="0"/>
              <a:t>01-10-2025</a:t>
            </a:fld>
            <a:endParaRPr lang="da-DK"/>
          </a:p>
        </p:txBody>
      </p:sp>
      <p:sp>
        <p:nvSpPr>
          <p:cNvPr id="4" name="Pladsholder til sidefod 3">
            <a:extLst>
              <a:ext uri="{FF2B5EF4-FFF2-40B4-BE49-F238E27FC236}">
                <a16:creationId xmlns:a16="http://schemas.microsoft.com/office/drawing/2014/main" id="{7A5D3A57-4D53-4F1D-B623-A82586D9AFE9}"/>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4363940-EB6B-4C6A-8CEC-9B82568F7AE3}"/>
              </a:ext>
            </a:extLst>
          </p:cNvPr>
          <p:cNvSpPr>
            <a:spLocks noGrp="1"/>
          </p:cNvSpPr>
          <p:nvPr>
            <p:ph type="sldNum" sz="quarter" idx="12"/>
          </p:nvPr>
        </p:nvSpPr>
        <p:spPr/>
        <p:txBody>
          <a:bodyPr/>
          <a:lstStyle/>
          <a:p>
            <a:fld id="{357B7E79-9181-4626-A114-A741F1A2A768}" type="slidenum">
              <a:rPr lang="da-DK" smtClean="0"/>
              <a:t>‹#›</a:t>
            </a:fld>
            <a:endParaRPr lang="da-DK"/>
          </a:p>
        </p:txBody>
      </p:sp>
    </p:spTree>
    <p:extLst>
      <p:ext uri="{BB962C8B-B14F-4D97-AF65-F5344CB8AC3E}">
        <p14:creationId xmlns:p14="http://schemas.microsoft.com/office/powerpoint/2010/main" val="95269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DFE6D03-DAE3-439D-95D2-D39BBE2D06AD}"/>
              </a:ext>
            </a:extLst>
          </p:cNvPr>
          <p:cNvSpPr>
            <a:spLocks noGrp="1"/>
          </p:cNvSpPr>
          <p:nvPr>
            <p:ph type="dt" sz="half" idx="10"/>
          </p:nvPr>
        </p:nvSpPr>
        <p:spPr/>
        <p:txBody>
          <a:bodyPr/>
          <a:lstStyle/>
          <a:p>
            <a:fld id="{7CCE6B9C-7279-4C8B-8F62-863448E08DA7}" type="datetimeFigureOut">
              <a:rPr lang="da-DK" smtClean="0"/>
              <a:t>01-10-2025</a:t>
            </a:fld>
            <a:endParaRPr lang="da-DK"/>
          </a:p>
        </p:txBody>
      </p:sp>
      <p:sp>
        <p:nvSpPr>
          <p:cNvPr id="3" name="Pladsholder til sidefod 2">
            <a:extLst>
              <a:ext uri="{FF2B5EF4-FFF2-40B4-BE49-F238E27FC236}">
                <a16:creationId xmlns:a16="http://schemas.microsoft.com/office/drawing/2014/main" id="{E301ECDF-59CB-423D-AC9B-1CFF3A439BE0}"/>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5E13011B-1B5A-4F2B-ADE1-50EED5021106}"/>
              </a:ext>
            </a:extLst>
          </p:cNvPr>
          <p:cNvSpPr>
            <a:spLocks noGrp="1"/>
          </p:cNvSpPr>
          <p:nvPr>
            <p:ph type="sldNum" sz="quarter" idx="12"/>
          </p:nvPr>
        </p:nvSpPr>
        <p:spPr/>
        <p:txBody>
          <a:bodyPr/>
          <a:lstStyle/>
          <a:p>
            <a:fld id="{357B7E79-9181-4626-A114-A741F1A2A768}" type="slidenum">
              <a:rPr lang="da-DK" smtClean="0"/>
              <a:t>‹#›</a:t>
            </a:fld>
            <a:endParaRPr lang="da-DK"/>
          </a:p>
        </p:txBody>
      </p:sp>
    </p:spTree>
    <p:extLst>
      <p:ext uri="{BB962C8B-B14F-4D97-AF65-F5344CB8AC3E}">
        <p14:creationId xmlns:p14="http://schemas.microsoft.com/office/powerpoint/2010/main" val="1938968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D2BF1-4A94-4642-B976-924D01CE01A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D6B9C31-96C8-4BA4-A8C0-2E2908E2FF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EF29B62-36DF-4BFF-868B-66DE7CD11C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172AE24-6763-4FA4-A784-0AB035DB6B35}"/>
              </a:ext>
            </a:extLst>
          </p:cNvPr>
          <p:cNvSpPr>
            <a:spLocks noGrp="1"/>
          </p:cNvSpPr>
          <p:nvPr>
            <p:ph type="dt" sz="half" idx="10"/>
          </p:nvPr>
        </p:nvSpPr>
        <p:spPr/>
        <p:txBody>
          <a:bodyPr/>
          <a:lstStyle/>
          <a:p>
            <a:fld id="{7CCE6B9C-7279-4C8B-8F62-863448E08DA7}" type="datetimeFigureOut">
              <a:rPr lang="da-DK" smtClean="0"/>
              <a:t>01-10-2025</a:t>
            </a:fld>
            <a:endParaRPr lang="da-DK"/>
          </a:p>
        </p:txBody>
      </p:sp>
      <p:sp>
        <p:nvSpPr>
          <p:cNvPr id="6" name="Pladsholder til sidefod 5">
            <a:extLst>
              <a:ext uri="{FF2B5EF4-FFF2-40B4-BE49-F238E27FC236}">
                <a16:creationId xmlns:a16="http://schemas.microsoft.com/office/drawing/2014/main" id="{D251FA70-73FB-4E14-94EA-AD5C5C61960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5543CA0-918D-44B5-BA21-C0A6F93C9603}"/>
              </a:ext>
            </a:extLst>
          </p:cNvPr>
          <p:cNvSpPr>
            <a:spLocks noGrp="1"/>
          </p:cNvSpPr>
          <p:nvPr>
            <p:ph type="sldNum" sz="quarter" idx="12"/>
          </p:nvPr>
        </p:nvSpPr>
        <p:spPr/>
        <p:txBody>
          <a:bodyPr/>
          <a:lstStyle/>
          <a:p>
            <a:fld id="{357B7E79-9181-4626-A114-A741F1A2A768}" type="slidenum">
              <a:rPr lang="da-DK" smtClean="0"/>
              <a:t>‹#›</a:t>
            </a:fld>
            <a:endParaRPr lang="da-DK"/>
          </a:p>
        </p:txBody>
      </p:sp>
    </p:spTree>
    <p:extLst>
      <p:ext uri="{BB962C8B-B14F-4D97-AF65-F5344CB8AC3E}">
        <p14:creationId xmlns:p14="http://schemas.microsoft.com/office/powerpoint/2010/main" val="3774352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6AD641-C9BF-48C4-9AB7-697E5BA1B0C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B91D58FE-E3CC-413B-A5BA-307BE3AF81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6735FBD-3C5F-4EA3-8271-C9B8902B41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741D0D1-0116-496A-A9C5-B06F12BD5A70}"/>
              </a:ext>
            </a:extLst>
          </p:cNvPr>
          <p:cNvSpPr>
            <a:spLocks noGrp="1"/>
          </p:cNvSpPr>
          <p:nvPr>
            <p:ph type="dt" sz="half" idx="10"/>
          </p:nvPr>
        </p:nvSpPr>
        <p:spPr/>
        <p:txBody>
          <a:bodyPr/>
          <a:lstStyle/>
          <a:p>
            <a:fld id="{7CCE6B9C-7279-4C8B-8F62-863448E08DA7}" type="datetimeFigureOut">
              <a:rPr lang="da-DK" smtClean="0"/>
              <a:t>01-10-2025</a:t>
            </a:fld>
            <a:endParaRPr lang="da-DK"/>
          </a:p>
        </p:txBody>
      </p:sp>
      <p:sp>
        <p:nvSpPr>
          <p:cNvPr id="6" name="Pladsholder til sidefod 5">
            <a:extLst>
              <a:ext uri="{FF2B5EF4-FFF2-40B4-BE49-F238E27FC236}">
                <a16:creationId xmlns:a16="http://schemas.microsoft.com/office/drawing/2014/main" id="{E55EB1F3-FFC9-4256-8EA9-A875CFF1454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31CC39A-E4F1-4030-A203-7A0C043C929E}"/>
              </a:ext>
            </a:extLst>
          </p:cNvPr>
          <p:cNvSpPr>
            <a:spLocks noGrp="1"/>
          </p:cNvSpPr>
          <p:nvPr>
            <p:ph type="sldNum" sz="quarter" idx="12"/>
          </p:nvPr>
        </p:nvSpPr>
        <p:spPr/>
        <p:txBody>
          <a:bodyPr/>
          <a:lstStyle/>
          <a:p>
            <a:fld id="{357B7E79-9181-4626-A114-A741F1A2A768}" type="slidenum">
              <a:rPr lang="da-DK" smtClean="0"/>
              <a:t>‹#›</a:t>
            </a:fld>
            <a:endParaRPr lang="da-DK"/>
          </a:p>
        </p:txBody>
      </p:sp>
    </p:spTree>
    <p:extLst>
      <p:ext uri="{BB962C8B-B14F-4D97-AF65-F5344CB8AC3E}">
        <p14:creationId xmlns:p14="http://schemas.microsoft.com/office/powerpoint/2010/main" val="2991055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C4C80064-36B7-4A39-B3AA-7FB699E1D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377FDEE-0550-4FF2-A6B4-6D11E9178A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88316AC-F3BB-4D97-94AA-75111DAA85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E6B9C-7279-4C8B-8F62-863448E08DA7}" type="datetimeFigureOut">
              <a:rPr lang="da-DK" smtClean="0"/>
              <a:t>01-10-2025</a:t>
            </a:fld>
            <a:endParaRPr lang="da-DK"/>
          </a:p>
        </p:txBody>
      </p:sp>
      <p:sp>
        <p:nvSpPr>
          <p:cNvPr id="5" name="Pladsholder til sidefod 4">
            <a:extLst>
              <a:ext uri="{FF2B5EF4-FFF2-40B4-BE49-F238E27FC236}">
                <a16:creationId xmlns:a16="http://schemas.microsoft.com/office/drawing/2014/main" id="{2A1CD473-EA9D-4CE4-8AD9-83B0D3108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12733051-A92A-4502-B5F9-7084EF10E2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B7E79-9181-4626-A114-A741F1A2A768}" type="slidenum">
              <a:rPr lang="da-DK" smtClean="0"/>
              <a:t>‹#›</a:t>
            </a:fld>
            <a:endParaRPr lang="da-DK"/>
          </a:p>
        </p:txBody>
      </p:sp>
    </p:spTree>
    <p:extLst>
      <p:ext uri="{BB962C8B-B14F-4D97-AF65-F5344CB8AC3E}">
        <p14:creationId xmlns:p14="http://schemas.microsoft.com/office/powerpoint/2010/main" val="2906410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2.png"/><Relationship Id="rId12" Type="http://schemas.openxmlformats.org/officeDocument/2006/relationships/customXml" Target="../ink/ink5.xml"/><Relationship Id="rId17" Type="http://schemas.openxmlformats.org/officeDocument/2006/relationships/image" Target="../media/image17.png"/><Relationship Id="rId2" Type="http://schemas.openxmlformats.org/officeDocument/2006/relationships/image" Target="../media/image10.jpeg"/><Relationship Id="rId16" Type="http://schemas.openxmlformats.org/officeDocument/2006/relationships/customXml" Target="../ink/ink7.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3.png"/><Relationship Id="rId14" Type="http://schemas.openxmlformats.org/officeDocument/2006/relationships/customXml" Target="../ink/ink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customXml" Target="../ink/ink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8" name="Rectangle 2868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4" name="Picture 2" descr="500+ Sweden Pictures | Download Free Images on Unsplash">
            <a:extLst>
              <a:ext uri="{FF2B5EF4-FFF2-40B4-BE49-F238E27FC236}">
                <a16:creationId xmlns:a16="http://schemas.microsoft.com/office/drawing/2014/main" id="{7712A724-7F32-26F4-2543-1A5E9D565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091" r="23298"/>
          <a:stretch>
            <a:fill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8690" name="Rectangle 2868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7455D7A-8C74-4391-9412-0D8E97EDF190}"/>
              </a:ext>
            </a:extLst>
          </p:cNvPr>
          <p:cNvSpPr>
            <a:spLocks noGrp="1"/>
          </p:cNvSpPr>
          <p:nvPr>
            <p:ph type="ctrTitle"/>
          </p:nvPr>
        </p:nvSpPr>
        <p:spPr>
          <a:xfrm>
            <a:off x="477981" y="1122363"/>
            <a:ext cx="4023360" cy="3204134"/>
          </a:xfrm>
        </p:spPr>
        <p:txBody>
          <a:bodyPr anchor="b">
            <a:normAutofit/>
          </a:bodyPr>
          <a:lstStyle/>
          <a:p>
            <a:pPr algn="l"/>
            <a:r>
              <a:rPr lang="da-DK" sz="4800" dirty="0">
                <a:latin typeface="Century Gothic" panose="020B0502020202020204" pitchFamily="34" charset="0"/>
              </a:rPr>
              <a:t>LES LANGUES </a:t>
            </a:r>
            <a:r>
              <a:rPr lang="da-DK" sz="4800" dirty="0" err="1">
                <a:latin typeface="Century Gothic" panose="020B0502020202020204" pitchFamily="34" charset="0"/>
              </a:rPr>
              <a:t>scandinaves</a:t>
            </a:r>
            <a:endParaRPr lang="da-DK" sz="4800" dirty="0">
              <a:latin typeface="Century Gothic" panose="020B0502020202020204" pitchFamily="34" charset="0"/>
            </a:endParaRPr>
          </a:p>
        </p:txBody>
      </p:sp>
      <p:sp>
        <p:nvSpPr>
          <p:cNvPr id="3" name="Undertitel 2">
            <a:extLst>
              <a:ext uri="{FF2B5EF4-FFF2-40B4-BE49-F238E27FC236}">
                <a16:creationId xmlns:a16="http://schemas.microsoft.com/office/drawing/2014/main" id="{2480CAD2-B29D-4A4D-8D68-7DC21562766F}"/>
              </a:ext>
            </a:extLst>
          </p:cNvPr>
          <p:cNvSpPr>
            <a:spLocks noGrp="1"/>
          </p:cNvSpPr>
          <p:nvPr>
            <p:ph type="subTitle" idx="1"/>
          </p:nvPr>
        </p:nvSpPr>
        <p:spPr>
          <a:xfrm>
            <a:off x="477980" y="4872922"/>
            <a:ext cx="4023359" cy="1208141"/>
          </a:xfrm>
        </p:spPr>
        <p:txBody>
          <a:bodyPr>
            <a:normAutofit/>
          </a:bodyPr>
          <a:lstStyle/>
          <a:p>
            <a:pPr algn="l"/>
            <a:r>
              <a:rPr lang="da-DK" sz="2000" dirty="0">
                <a:latin typeface="Century Gothic" panose="020B0502020202020204" pitchFamily="34" charset="0"/>
              </a:rPr>
              <a:t>Atelier </a:t>
            </a:r>
            <a:r>
              <a:rPr lang="da-DK" sz="2000" dirty="0" err="1">
                <a:latin typeface="Century Gothic" panose="020B0502020202020204" pitchFamily="34" charset="0"/>
              </a:rPr>
              <a:t>d’initiation</a:t>
            </a:r>
            <a:r>
              <a:rPr lang="da-DK" sz="2000" dirty="0">
                <a:latin typeface="Century Gothic" panose="020B0502020202020204" pitchFamily="34" charset="0"/>
              </a:rPr>
              <a:t> </a:t>
            </a:r>
            <a:r>
              <a:rPr lang="da-DK" sz="2000" dirty="0" err="1">
                <a:latin typeface="Century Gothic" panose="020B0502020202020204" pitchFamily="34" charset="0"/>
              </a:rPr>
              <a:t>pour</a:t>
            </a:r>
            <a:r>
              <a:rPr lang="da-DK" sz="2000" dirty="0">
                <a:latin typeface="Century Gothic" panose="020B0502020202020204" pitchFamily="34" charset="0"/>
              </a:rPr>
              <a:t> le </a:t>
            </a:r>
            <a:r>
              <a:rPr lang="da-DK" sz="2000" dirty="0" err="1">
                <a:latin typeface="Century Gothic" panose="020B0502020202020204" pitchFamily="34" charset="0"/>
              </a:rPr>
              <a:t>danois</a:t>
            </a:r>
            <a:r>
              <a:rPr lang="da-DK" sz="2000" dirty="0">
                <a:latin typeface="Century Gothic" panose="020B0502020202020204" pitchFamily="34" charset="0"/>
              </a:rPr>
              <a:t>, </a:t>
            </a:r>
            <a:r>
              <a:rPr lang="da-DK" sz="2000" dirty="0" err="1">
                <a:latin typeface="Century Gothic" panose="020B0502020202020204" pitchFamily="34" charset="0"/>
              </a:rPr>
              <a:t>norvégien</a:t>
            </a:r>
            <a:r>
              <a:rPr lang="da-DK" sz="2000" dirty="0">
                <a:latin typeface="Century Gothic" panose="020B0502020202020204" pitchFamily="34" charset="0"/>
              </a:rPr>
              <a:t> et </a:t>
            </a:r>
            <a:r>
              <a:rPr lang="da-DK" sz="2000" dirty="0" err="1">
                <a:latin typeface="Century Gothic" panose="020B0502020202020204" pitchFamily="34" charset="0"/>
              </a:rPr>
              <a:t>suédois</a:t>
            </a:r>
            <a:endParaRPr lang="da-DK" sz="2000" dirty="0">
              <a:latin typeface="Century Gothic" panose="020B0502020202020204" pitchFamily="34" charset="0"/>
            </a:endParaRPr>
          </a:p>
        </p:txBody>
      </p:sp>
      <p:sp>
        <p:nvSpPr>
          <p:cNvPr id="28692" name="Rectangle 2869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694" name="Rectangle 2869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212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kort, maleri, maling, kunst&#10;&#10;Automatisk genereret beskrivelse">
            <a:extLst>
              <a:ext uri="{FF2B5EF4-FFF2-40B4-BE49-F238E27FC236}">
                <a16:creationId xmlns:a16="http://schemas.microsoft.com/office/drawing/2014/main" id="{007AB9AA-6EB3-0CD3-7A0B-F7750A746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1353" y="-2172190"/>
            <a:ext cx="27569808" cy="18060379"/>
          </a:xfrm>
          <a:prstGeom prst="rect">
            <a:avLst/>
          </a:prstGeom>
        </p:spPr>
      </p:pic>
      <p:pic>
        <p:nvPicPr>
          <p:cNvPr id="2" name="Billede 1" descr="Et billede, der indeholder kort, kunst, tekst, person&#10;&#10;AI-genereret indhold kan være ukorrekt.">
            <a:extLst>
              <a:ext uri="{FF2B5EF4-FFF2-40B4-BE49-F238E27FC236}">
                <a16:creationId xmlns:a16="http://schemas.microsoft.com/office/drawing/2014/main" id="{B732D032-D060-8CFF-C2D4-63C7E50B6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1353" y="-2172190"/>
            <a:ext cx="27573816" cy="18060379"/>
          </a:xfrm>
          <a:prstGeom prst="rect">
            <a:avLst/>
          </a:prstGeom>
        </p:spPr>
      </p:pic>
    </p:spTree>
    <p:extLst>
      <p:ext uri="{BB962C8B-B14F-4D97-AF65-F5344CB8AC3E}">
        <p14:creationId xmlns:p14="http://schemas.microsoft.com/office/powerpoint/2010/main" val="3980610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kort, maleri, maling, kunst&#10;&#10;Automatisk genereret beskrivelse">
            <a:extLst>
              <a:ext uri="{FF2B5EF4-FFF2-40B4-BE49-F238E27FC236}">
                <a16:creationId xmlns:a16="http://schemas.microsoft.com/office/drawing/2014/main" id="{007AB9AA-6EB3-0CD3-7A0B-F7750A746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1353" y="-2172190"/>
            <a:ext cx="27569808" cy="18060379"/>
          </a:xfrm>
          <a:prstGeom prst="rect">
            <a:avLst/>
          </a:prstGeom>
        </p:spPr>
      </p:pic>
      <p:pic>
        <p:nvPicPr>
          <p:cNvPr id="2" name="Billede 1" descr="Et billede, der indeholder kort, kunst, tekst, person&#10;&#10;AI-genereret indhold kan være ukorrekt.">
            <a:extLst>
              <a:ext uri="{FF2B5EF4-FFF2-40B4-BE49-F238E27FC236}">
                <a16:creationId xmlns:a16="http://schemas.microsoft.com/office/drawing/2014/main" id="{86FDC4AA-4549-8D3B-147B-8C7118A84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1354" y="-2172190"/>
            <a:ext cx="27569807" cy="18057753"/>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1" name="Håndskrift 10">
                <a:extLst>
                  <a:ext uri="{FF2B5EF4-FFF2-40B4-BE49-F238E27FC236}">
                    <a16:creationId xmlns:a16="http://schemas.microsoft.com/office/drawing/2014/main" id="{113B19FF-DCFC-2DE1-2B82-82D360D927A8}"/>
                  </a:ext>
                </a:extLst>
              </p14:cNvPr>
              <p14:cNvContentPartPr/>
              <p14:nvPr/>
            </p14:nvContentPartPr>
            <p14:xfrm>
              <a:off x="4645050" y="2361165"/>
              <a:ext cx="1638000" cy="1763280"/>
            </p14:xfrm>
          </p:contentPart>
        </mc:Choice>
        <mc:Fallback xmlns="">
          <p:pic>
            <p:nvPicPr>
              <p:cNvPr id="11" name="Håndskrift 10">
                <a:extLst>
                  <a:ext uri="{FF2B5EF4-FFF2-40B4-BE49-F238E27FC236}">
                    <a16:creationId xmlns:a16="http://schemas.microsoft.com/office/drawing/2014/main" id="{113B19FF-DCFC-2DE1-2B82-82D360D927A8}"/>
                  </a:ext>
                </a:extLst>
              </p:cNvPr>
              <p:cNvPicPr/>
              <p:nvPr/>
            </p:nvPicPr>
            <p:blipFill>
              <a:blip r:embed="rId5"/>
              <a:stretch>
                <a:fillRect/>
              </a:stretch>
            </p:blipFill>
            <p:spPr>
              <a:xfrm>
                <a:off x="4582050" y="2298525"/>
                <a:ext cx="1763640" cy="1888920"/>
              </a:xfrm>
              <a:prstGeom prst="rect">
                <a:avLst/>
              </a:prstGeom>
            </p:spPr>
          </p:pic>
        </mc:Fallback>
      </mc:AlternateContent>
      <p:grpSp>
        <p:nvGrpSpPr>
          <p:cNvPr id="15" name="Gruppe 14">
            <a:extLst>
              <a:ext uri="{FF2B5EF4-FFF2-40B4-BE49-F238E27FC236}">
                <a16:creationId xmlns:a16="http://schemas.microsoft.com/office/drawing/2014/main" id="{567EEBA8-69EA-4465-FAD9-FF3C5D59CAC3}"/>
              </a:ext>
            </a:extLst>
          </p:cNvPr>
          <p:cNvGrpSpPr/>
          <p:nvPr/>
        </p:nvGrpSpPr>
        <p:grpSpPr>
          <a:xfrm>
            <a:off x="5035290" y="2600205"/>
            <a:ext cx="1309320" cy="1584000"/>
            <a:chOff x="5035290" y="2600205"/>
            <a:chExt cx="1309320" cy="158400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3" name="Håndskrift 12">
                  <a:extLst>
                    <a:ext uri="{FF2B5EF4-FFF2-40B4-BE49-F238E27FC236}">
                      <a16:creationId xmlns:a16="http://schemas.microsoft.com/office/drawing/2014/main" id="{B5A6B849-ADB2-C803-9549-56B24F82BB27}"/>
                    </a:ext>
                  </a:extLst>
                </p14:cNvPr>
                <p14:cNvContentPartPr/>
                <p14:nvPr/>
              </p14:nvContentPartPr>
              <p14:xfrm>
                <a:off x="5665650" y="2600205"/>
                <a:ext cx="678960" cy="953280"/>
              </p14:xfrm>
            </p:contentPart>
          </mc:Choice>
          <mc:Fallback xmlns="">
            <p:pic>
              <p:nvPicPr>
                <p:cNvPr id="13" name="Håndskrift 12">
                  <a:extLst>
                    <a:ext uri="{FF2B5EF4-FFF2-40B4-BE49-F238E27FC236}">
                      <a16:creationId xmlns:a16="http://schemas.microsoft.com/office/drawing/2014/main" id="{B5A6B849-ADB2-C803-9549-56B24F82BB27}"/>
                    </a:ext>
                  </a:extLst>
                </p:cNvPr>
                <p:cNvPicPr/>
                <p:nvPr/>
              </p:nvPicPr>
              <p:blipFill>
                <a:blip r:embed="rId7"/>
                <a:stretch>
                  <a:fillRect/>
                </a:stretch>
              </p:blipFill>
              <p:spPr>
                <a:xfrm>
                  <a:off x="5602650" y="2537205"/>
                  <a:ext cx="804600" cy="1078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4" name="Håndskrift 13">
                  <a:extLst>
                    <a:ext uri="{FF2B5EF4-FFF2-40B4-BE49-F238E27FC236}">
                      <a16:creationId xmlns:a16="http://schemas.microsoft.com/office/drawing/2014/main" id="{3303258A-3A67-5F20-1484-5AEA933A097D}"/>
                    </a:ext>
                  </a:extLst>
                </p14:cNvPr>
                <p14:cNvContentPartPr/>
                <p14:nvPr/>
              </p14:nvContentPartPr>
              <p14:xfrm>
                <a:off x="5035290" y="3059565"/>
                <a:ext cx="898920" cy="1124640"/>
              </p14:xfrm>
            </p:contentPart>
          </mc:Choice>
          <mc:Fallback xmlns="">
            <p:pic>
              <p:nvPicPr>
                <p:cNvPr id="14" name="Håndskrift 13">
                  <a:extLst>
                    <a:ext uri="{FF2B5EF4-FFF2-40B4-BE49-F238E27FC236}">
                      <a16:creationId xmlns:a16="http://schemas.microsoft.com/office/drawing/2014/main" id="{3303258A-3A67-5F20-1484-5AEA933A097D}"/>
                    </a:ext>
                  </a:extLst>
                </p:cNvPr>
                <p:cNvPicPr/>
                <p:nvPr/>
              </p:nvPicPr>
              <p:blipFill>
                <a:blip r:embed="rId9"/>
                <a:stretch>
                  <a:fillRect/>
                </a:stretch>
              </p:blipFill>
              <p:spPr>
                <a:xfrm>
                  <a:off x="4972650" y="2996565"/>
                  <a:ext cx="1024560" cy="1250280"/>
                </a:xfrm>
                <a:prstGeom prst="rect">
                  <a:avLst/>
                </a:prstGeom>
              </p:spPr>
            </p:pic>
          </mc:Fallback>
        </mc:AlternateContent>
      </p:grpSp>
      <p:grpSp>
        <p:nvGrpSpPr>
          <p:cNvPr id="17" name="Gruppe 16">
            <a:extLst>
              <a:ext uri="{FF2B5EF4-FFF2-40B4-BE49-F238E27FC236}">
                <a16:creationId xmlns:a16="http://schemas.microsoft.com/office/drawing/2014/main" id="{42209515-CDC1-BAFE-5D71-30D080AE0305}"/>
              </a:ext>
            </a:extLst>
          </p:cNvPr>
          <p:cNvGrpSpPr/>
          <p:nvPr/>
        </p:nvGrpSpPr>
        <p:grpSpPr>
          <a:xfrm>
            <a:off x="169530" y="932685"/>
            <a:ext cx="4394520" cy="2716560"/>
            <a:chOff x="169530" y="932685"/>
            <a:chExt cx="4394520" cy="2716560"/>
          </a:xfrm>
        </p:grpSpPr>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9" name="Håndskrift 8">
                  <a:extLst>
                    <a:ext uri="{FF2B5EF4-FFF2-40B4-BE49-F238E27FC236}">
                      <a16:creationId xmlns:a16="http://schemas.microsoft.com/office/drawing/2014/main" id="{86A7022C-EDA3-8BA1-26B9-01DA1EBC6296}"/>
                    </a:ext>
                  </a:extLst>
                </p14:cNvPr>
                <p14:cNvContentPartPr/>
                <p14:nvPr/>
              </p14:nvContentPartPr>
              <p14:xfrm>
                <a:off x="169530" y="932685"/>
                <a:ext cx="3404880" cy="2613240"/>
              </p14:xfrm>
            </p:contentPart>
          </mc:Choice>
          <mc:Fallback xmlns="">
            <p:pic>
              <p:nvPicPr>
                <p:cNvPr id="9" name="Håndskrift 8">
                  <a:extLst>
                    <a:ext uri="{FF2B5EF4-FFF2-40B4-BE49-F238E27FC236}">
                      <a16:creationId xmlns:a16="http://schemas.microsoft.com/office/drawing/2014/main" id="{86A7022C-EDA3-8BA1-26B9-01DA1EBC6296}"/>
                    </a:ext>
                  </a:extLst>
                </p:cNvPr>
                <p:cNvPicPr/>
                <p:nvPr/>
              </p:nvPicPr>
              <p:blipFill>
                <a:blip r:embed="rId11"/>
                <a:stretch>
                  <a:fillRect/>
                </a:stretch>
              </p:blipFill>
              <p:spPr>
                <a:xfrm>
                  <a:off x="106530" y="870045"/>
                  <a:ext cx="3530520" cy="2738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0" name="Håndskrift 9">
                  <a:extLst>
                    <a:ext uri="{FF2B5EF4-FFF2-40B4-BE49-F238E27FC236}">
                      <a16:creationId xmlns:a16="http://schemas.microsoft.com/office/drawing/2014/main" id="{AB453967-FED3-0044-6821-C17ED8D6D487}"/>
                    </a:ext>
                  </a:extLst>
                </p14:cNvPr>
                <p14:cNvContentPartPr/>
                <p14:nvPr/>
              </p14:nvContentPartPr>
              <p14:xfrm>
                <a:off x="2779890" y="2856885"/>
                <a:ext cx="860040" cy="420120"/>
              </p14:xfrm>
            </p:contentPart>
          </mc:Choice>
          <mc:Fallback xmlns="">
            <p:pic>
              <p:nvPicPr>
                <p:cNvPr id="10" name="Håndskrift 9">
                  <a:extLst>
                    <a:ext uri="{FF2B5EF4-FFF2-40B4-BE49-F238E27FC236}">
                      <a16:creationId xmlns:a16="http://schemas.microsoft.com/office/drawing/2014/main" id="{AB453967-FED3-0044-6821-C17ED8D6D487}"/>
                    </a:ext>
                  </a:extLst>
                </p:cNvPr>
                <p:cNvPicPr/>
                <p:nvPr/>
              </p:nvPicPr>
              <p:blipFill>
                <a:blip r:embed="rId13"/>
                <a:stretch>
                  <a:fillRect/>
                </a:stretch>
              </p:blipFill>
              <p:spPr>
                <a:xfrm>
                  <a:off x="2717250" y="2793885"/>
                  <a:ext cx="985680" cy="545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6" name="Håndskrift 15">
                  <a:extLst>
                    <a:ext uri="{FF2B5EF4-FFF2-40B4-BE49-F238E27FC236}">
                      <a16:creationId xmlns:a16="http://schemas.microsoft.com/office/drawing/2014/main" id="{C586C2D8-5882-D007-EC7A-3012A57BAB2A}"/>
                    </a:ext>
                  </a:extLst>
                </p14:cNvPr>
                <p14:cNvContentPartPr/>
                <p14:nvPr/>
              </p14:nvContentPartPr>
              <p14:xfrm>
                <a:off x="4175250" y="3408405"/>
                <a:ext cx="388800" cy="240840"/>
              </p14:xfrm>
            </p:contentPart>
          </mc:Choice>
          <mc:Fallback xmlns="">
            <p:pic>
              <p:nvPicPr>
                <p:cNvPr id="16" name="Håndskrift 15">
                  <a:extLst>
                    <a:ext uri="{FF2B5EF4-FFF2-40B4-BE49-F238E27FC236}">
                      <a16:creationId xmlns:a16="http://schemas.microsoft.com/office/drawing/2014/main" id="{C586C2D8-5882-D007-EC7A-3012A57BAB2A}"/>
                    </a:ext>
                  </a:extLst>
                </p:cNvPr>
                <p:cNvPicPr/>
                <p:nvPr/>
              </p:nvPicPr>
              <p:blipFill>
                <a:blip r:embed="rId15"/>
                <a:stretch>
                  <a:fillRect/>
                </a:stretch>
              </p:blipFill>
              <p:spPr>
                <a:xfrm>
                  <a:off x="4112250" y="3345765"/>
                  <a:ext cx="514440" cy="3664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8" name="Håndskrift 17">
                <a:extLst>
                  <a:ext uri="{FF2B5EF4-FFF2-40B4-BE49-F238E27FC236}">
                    <a16:creationId xmlns:a16="http://schemas.microsoft.com/office/drawing/2014/main" id="{E35DDB61-032C-81F4-99C5-39E38195FF74}"/>
                  </a:ext>
                </a:extLst>
              </p14:cNvPr>
              <p14:cNvContentPartPr/>
              <p14:nvPr/>
            </p14:nvContentPartPr>
            <p14:xfrm>
              <a:off x="5036730" y="1227885"/>
              <a:ext cx="1128240" cy="675360"/>
            </p14:xfrm>
          </p:contentPart>
        </mc:Choice>
        <mc:Fallback xmlns="">
          <p:pic>
            <p:nvPicPr>
              <p:cNvPr id="18" name="Håndskrift 17">
                <a:extLst>
                  <a:ext uri="{FF2B5EF4-FFF2-40B4-BE49-F238E27FC236}">
                    <a16:creationId xmlns:a16="http://schemas.microsoft.com/office/drawing/2014/main" id="{E35DDB61-032C-81F4-99C5-39E38195FF74}"/>
                  </a:ext>
                </a:extLst>
              </p:cNvPr>
              <p:cNvPicPr/>
              <p:nvPr/>
            </p:nvPicPr>
            <p:blipFill>
              <a:blip r:embed="rId17"/>
              <a:stretch>
                <a:fillRect/>
              </a:stretch>
            </p:blipFill>
            <p:spPr>
              <a:xfrm>
                <a:off x="4974090" y="1165245"/>
                <a:ext cx="1253880" cy="801000"/>
              </a:xfrm>
              <a:prstGeom prst="rect">
                <a:avLst/>
              </a:prstGeom>
            </p:spPr>
          </p:pic>
        </mc:Fallback>
      </mc:AlternateContent>
    </p:spTree>
    <p:extLst>
      <p:ext uri="{BB962C8B-B14F-4D97-AF65-F5344CB8AC3E}">
        <p14:creationId xmlns:p14="http://schemas.microsoft.com/office/powerpoint/2010/main" val="3130952505"/>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kort, maleri, maling, kunst&#10;&#10;Automatisk genereret beskrivelse">
            <a:extLst>
              <a:ext uri="{FF2B5EF4-FFF2-40B4-BE49-F238E27FC236}">
                <a16:creationId xmlns:a16="http://schemas.microsoft.com/office/drawing/2014/main" id="{007AB9AA-6EB3-0CD3-7A0B-F7750A746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1353" y="-2172190"/>
            <a:ext cx="27569808" cy="18060379"/>
          </a:xfrm>
          <a:prstGeom prst="rect">
            <a:avLst/>
          </a:prstGeom>
        </p:spPr>
      </p:pic>
      <p:pic>
        <p:nvPicPr>
          <p:cNvPr id="2" name="Billede 1" descr="Et billede, der indeholder kort, kunst, tekst, person&#10;&#10;AI-genereret indhold kan være ukorrekt.">
            <a:extLst>
              <a:ext uri="{FF2B5EF4-FFF2-40B4-BE49-F238E27FC236}">
                <a16:creationId xmlns:a16="http://schemas.microsoft.com/office/drawing/2014/main" id="{76D415AC-3803-56DA-C15C-20ACF7E42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1354" y="-2172190"/>
            <a:ext cx="27569807" cy="18057753"/>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3" name="Håndskrift 2">
                <a:extLst>
                  <a:ext uri="{FF2B5EF4-FFF2-40B4-BE49-F238E27FC236}">
                    <a16:creationId xmlns:a16="http://schemas.microsoft.com/office/drawing/2014/main" id="{2DB98B10-8043-11D4-F670-4237BECB5ABC}"/>
                  </a:ext>
                </a:extLst>
              </p14:cNvPr>
              <p14:cNvContentPartPr/>
              <p14:nvPr/>
            </p14:nvContentPartPr>
            <p14:xfrm>
              <a:off x="4684290" y="2428125"/>
              <a:ext cx="1375920" cy="1629720"/>
            </p14:xfrm>
          </p:contentPart>
        </mc:Choice>
        <mc:Fallback xmlns="">
          <p:pic>
            <p:nvPicPr>
              <p:cNvPr id="3" name="Håndskrift 2">
                <a:extLst>
                  <a:ext uri="{FF2B5EF4-FFF2-40B4-BE49-F238E27FC236}">
                    <a16:creationId xmlns:a16="http://schemas.microsoft.com/office/drawing/2014/main" id="{2DB98B10-8043-11D4-F670-4237BECB5ABC}"/>
                  </a:ext>
                </a:extLst>
              </p:cNvPr>
              <p:cNvPicPr/>
              <p:nvPr/>
            </p:nvPicPr>
            <p:blipFill>
              <a:blip r:embed="rId5"/>
              <a:stretch>
                <a:fillRect/>
              </a:stretch>
            </p:blipFill>
            <p:spPr>
              <a:xfrm>
                <a:off x="4621650" y="2365125"/>
                <a:ext cx="1501560" cy="1755360"/>
              </a:xfrm>
              <a:prstGeom prst="rect">
                <a:avLst/>
              </a:prstGeom>
            </p:spPr>
          </p:pic>
        </mc:Fallback>
      </mc:AlternateContent>
    </p:spTree>
    <p:extLst>
      <p:ext uri="{BB962C8B-B14F-4D97-AF65-F5344CB8AC3E}">
        <p14:creationId xmlns:p14="http://schemas.microsoft.com/office/powerpoint/2010/main" val="1975193372"/>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 Iceland Wallpapers | Wallpapers.com">
            <a:extLst>
              <a:ext uri="{FF2B5EF4-FFF2-40B4-BE49-F238E27FC236}">
                <a16:creationId xmlns:a16="http://schemas.microsoft.com/office/drawing/2014/main" id="{B1E5D9BB-BCBE-1894-31C5-3E82F5D2F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50609"/>
            <a:ext cx="13138483" cy="8150237"/>
          </a:xfrm>
          <a:prstGeom prst="rect">
            <a:avLst/>
          </a:prstGeom>
          <a:noFill/>
          <a:extLst>
            <a:ext uri="{909E8E84-426E-40DD-AFC4-6F175D3DCCD1}">
              <a14:hiddenFill xmlns:a14="http://schemas.microsoft.com/office/drawing/2010/main">
                <a:solidFill>
                  <a:srgbClr val="FFFFFF"/>
                </a:solidFill>
              </a14:hiddenFill>
            </a:ext>
          </a:extLst>
        </p:spPr>
      </p:pic>
      <p:pic>
        <p:nvPicPr>
          <p:cNvPr id="5" name="Pladsholder til indhold 4" descr="Et billede, der indeholder tekst, bog&#10;&#10;Automatisk genereret beskrivelse">
            <a:extLst>
              <a:ext uri="{FF2B5EF4-FFF2-40B4-BE49-F238E27FC236}">
                <a16:creationId xmlns:a16="http://schemas.microsoft.com/office/drawing/2014/main" id="{CFF3D977-9FF2-4EF4-82D3-A6695A5C8B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9318" y="-7625794"/>
            <a:ext cx="10016082" cy="14118669"/>
          </a:xfrm>
        </p:spPr>
      </p:pic>
    </p:spTree>
    <p:extLst>
      <p:ext uri="{BB962C8B-B14F-4D97-AF65-F5344CB8AC3E}">
        <p14:creationId xmlns:p14="http://schemas.microsoft.com/office/powerpoint/2010/main" val="37568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 Iceland Wallpapers | Wallpapers.com">
            <a:extLst>
              <a:ext uri="{FF2B5EF4-FFF2-40B4-BE49-F238E27FC236}">
                <a16:creationId xmlns:a16="http://schemas.microsoft.com/office/drawing/2014/main" id="{B1E5D9BB-BCBE-1894-31C5-3E82F5D2F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0609"/>
            <a:ext cx="13138483" cy="8150237"/>
          </a:xfrm>
          <a:prstGeom prst="rect">
            <a:avLst/>
          </a:prstGeom>
          <a:noFill/>
          <a:extLst>
            <a:ext uri="{909E8E84-426E-40DD-AFC4-6F175D3DCCD1}">
              <a14:hiddenFill xmlns:a14="http://schemas.microsoft.com/office/drawing/2010/main">
                <a:solidFill>
                  <a:srgbClr val="FFFFFF"/>
                </a:solidFill>
              </a14:hiddenFill>
            </a:ext>
          </a:extLst>
        </p:spPr>
      </p:pic>
      <p:pic>
        <p:nvPicPr>
          <p:cNvPr id="5" name="Pladsholder til indhold 4" descr="Et billede, der indeholder tekst, bog&#10;&#10;Automatisk genereret beskrivelse">
            <a:extLst>
              <a:ext uri="{FF2B5EF4-FFF2-40B4-BE49-F238E27FC236}">
                <a16:creationId xmlns:a16="http://schemas.microsoft.com/office/drawing/2014/main" id="{CFF3D977-9FF2-4EF4-82D3-A6695A5C8B2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37718" y="0"/>
            <a:ext cx="10016082" cy="14118669"/>
          </a:xfrm>
        </p:spPr>
      </p:pic>
    </p:spTree>
    <p:extLst>
      <p:ext uri="{BB962C8B-B14F-4D97-AF65-F5344CB8AC3E}">
        <p14:creationId xmlns:p14="http://schemas.microsoft.com/office/powerpoint/2010/main" val="2822955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0+] Iceland Wallpapers | Wallpapers.com">
            <a:extLst>
              <a:ext uri="{FF2B5EF4-FFF2-40B4-BE49-F238E27FC236}">
                <a16:creationId xmlns:a16="http://schemas.microsoft.com/office/drawing/2014/main" id="{460B0543-5F36-AEB0-D276-526602092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0609"/>
            <a:ext cx="13138483" cy="815023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BA00708-2827-4084-B39E-F56FE61FADE8}"/>
              </a:ext>
            </a:extLst>
          </p:cNvPr>
          <p:cNvSpPr>
            <a:spLocks noGrp="1"/>
          </p:cNvSpPr>
          <p:nvPr>
            <p:ph type="title"/>
          </p:nvPr>
        </p:nvSpPr>
        <p:spPr/>
        <p:txBody>
          <a:bodyPr/>
          <a:lstStyle/>
          <a:p>
            <a:endParaRPr lang="da-DK"/>
          </a:p>
        </p:txBody>
      </p:sp>
      <p:pic>
        <p:nvPicPr>
          <p:cNvPr id="5" name="Pladsholder til indhold 4" descr="Et billede, der indeholder tekst, bog&#10;&#10;Automatisk genereret beskrivelse">
            <a:extLst>
              <a:ext uri="{FF2B5EF4-FFF2-40B4-BE49-F238E27FC236}">
                <a16:creationId xmlns:a16="http://schemas.microsoft.com/office/drawing/2014/main" id="{CFF3D977-9FF2-4EF4-82D3-A6695A5C8B2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97445" y="-6302830"/>
            <a:ext cx="18686393" cy="26340339"/>
          </a:xfrm>
        </p:spPr>
      </p:pic>
      <p:sp>
        <p:nvSpPr>
          <p:cNvPr id="3" name="Tekstfelt 2">
            <a:extLst>
              <a:ext uri="{FF2B5EF4-FFF2-40B4-BE49-F238E27FC236}">
                <a16:creationId xmlns:a16="http://schemas.microsoft.com/office/drawing/2014/main" id="{789B7A47-1689-481D-A2D9-BCD815E78566}"/>
              </a:ext>
            </a:extLst>
          </p:cNvPr>
          <p:cNvSpPr txBox="1"/>
          <p:nvPr/>
        </p:nvSpPr>
        <p:spPr>
          <a:xfrm>
            <a:off x="7081284" y="4476306"/>
            <a:ext cx="3721395" cy="1754326"/>
          </a:xfrm>
          <a:prstGeom prst="rect">
            <a:avLst/>
          </a:prstGeom>
          <a:solidFill>
            <a:schemeClr val="bg1"/>
          </a:solidFill>
          <a:ln>
            <a:solidFill>
              <a:srgbClr val="00B0F0"/>
            </a:solidFill>
          </a:ln>
        </p:spPr>
        <p:txBody>
          <a:bodyPr wrap="square" rtlCol="0">
            <a:spAutoFit/>
          </a:bodyPr>
          <a:lstStyle/>
          <a:p>
            <a:r>
              <a:rPr lang="da-DK" sz="5400" dirty="0"/>
              <a:t>Vers 5000 </a:t>
            </a:r>
            <a:r>
              <a:rPr lang="da-DK" sz="5400" dirty="0" err="1"/>
              <a:t>avant</a:t>
            </a:r>
            <a:r>
              <a:rPr lang="da-DK" sz="5400" dirty="0"/>
              <a:t> J.C.</a:t>
            </a:r>
          </a:p>
        </p:txBody>
      </p:sp>
      <p:cxnSp>
        <p:nvCxnSpPr>
          <p:cNvPr id="6" name="Lige forbindelse 5">
            <a:extLst>
              <a:ext uri="{FF2B5EF4-FFF2-40B4-BE49-F238E27FC236}">
                <a16:creationId xmlns:a16="http://schemas.microsoft.com/office/drawing/2014/main" id="{408DB211-3755-4899-A605-8F3B10142A73}"/>
              </a:ext>
            </a:extLst>
          </p:cNvPr>
          <p:cNvCxnSpPr>
            <a:cxnSpLocks/>
            <a:endCxn id="7" idx="6"/>
          </p:cNvCxnSpPr>
          <p:nvPr/>
        </p:nvCxnSpPr>
        <p:spPr>
          <a:xfrm flipH="1">
            <a:off x="5869172" y="5061098"/>
            <a:ext cx="1212114" cy="22857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8C7A99C0-5616-4A78-94CE-335E06D46999}"/>
              </a:ext>
            </a:extLst>
          </p:cNvPr>
          <p:cNvSpPr/>
          <p:nvPr/>
        </p:nvSpPr>
        <p:spPr>
          <a:xfrm>
            <a:off x="1935125" y="4348716"/>
            <a:ext cx="3934047" cy="1881916"/>
          </a:xfrm>
          <a:prstGeom prst="ellipse">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a-DK"/>
          </a:p>
        </p:txBody>
      </p:sp>
      <p:sp>
        <p:nvSpPr>
          <p:cNvPr id="10" name="Rektangel 9">
            <a:extLst>
              <a:ext uri="{FF2B5EF4-FFF2-40B4-BE49-F238E27FC236}">
                <a16:creationId xmlns:a16="http://schemas.microsoft.com/office/drawing/2014/main" id="{E2A7AF61-5210-46FF-8B43-4021E6F050FA}"/>
              </a:ext>
            </a:extLst>
          </p:cNvPr>
          <p:cNvSpPr/>
          <p:nvPr/>
        </p:nvSpPr>
        <p:spPr>
          <a:xfrm>
            <a:off x="2004400" y="106279"/>
            <a:ext cx="9133368" cy="6124353"/>
          </a:xfrm>
          <a:prstGeom prst="rect">
            <a:avLst/>
          </a:prstGeom>
          <a:solidFill>
            <a:srgbClr val="30606D"/>
          </a:solidFill>
          <a:ln>
            <a:noFill/>
          </a:ln>
          <a:effectLst>
            <a:softEdge rad="3175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7A94C72F-414A-4F33-9C06-A61CB55F3819}"/>
              </a:ext>
            </a:extLst>
          </p:cNvPr>
          <p:cNvPicPr/>
          <p:nvPr/>
        </p:nvPicPr>
        <p:blipFill rotWithShape="1">
          <a:blip r:embed="rId5"/>
          <a:srcRect b="36920"/>
          <a:stretch/>
        </p:blipFill>
        <p:spPr>
          <a:xfrm>
            <a:off x="2816018" y="730910"/>
            <a:ext cx="7371582" cy="470517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486243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00708-2827-4084-B39E-F56FE61FADE8}"/>
              </a:ext>
            </a:extLst>
          </p:cNvPr>
          <p:cNvSpPr>
            <a:spLocks noGrp="1"/>
          </p:cNvSpPr>
          <p:nvPr>
            <p:ph type="title"/>
          </p:nvPr>
        </p:nvSpPr>
        <p:spPr/>
        <p:txBody>
          <a:bodyPr/>
          <a:lstStyle/>
          <a:p>
            <a:endParaRPr lang="da-DK"/>
          </a:p>
        </p:txBody>
      </p:sp>
      <p:pic>
        <p:nvPicPr>
          <p:cNvPr id="5" name="Pladsholder til indhold 4" descr="Et billede, der indeholder tekst, bog&#10;&#10;Automatisk genereret beskrivelse">
            <a:extLst>
              <a:ext uri="{FF2B5EF4-FFF2-40B4-BE49-F238E27FC236}">
                <a16:creationId xmlns:a16="http://schemas.microsoft.com/office/drawing/2014/main" id="{CFF3D977-9FF2-4EF4-82D3-A6695A5C8B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52071" y="-3690186"/>
            <a:ext cx="18844071" cy="26562602"/>
          </a:xfrm>
        </p:spPr>
      </p:pic>
      <p:sp>
        <p:nvSpPr>
          <p:cNvPr id="8" name="Tekstfelt 7">
            <a:extLst>
              <a:ext uri="{FF2B5EF4-FFF2-40B4-BE49-F238E27FC236}">
                <a16:creationId xmlns:a16="http://schemas.microsoft.com/office/drawing/2014/main" id="{FD5FF3F9-77A9-40CD-A450-988D05296400}"/>
              </a:ext>
            </a:extLst>
          </p:cNvPr>
          <p:cNvSpPr txBox="1"/>
          <p:nvPr/>
        </p:nvSpPr>
        <p:spPr>
          <a:xfrm>
            <a:off x="1380276" y="1206912"/>
            <a:ext cx="4329408" cy="1754326"/>
          </a:xfrm>
          <a:prstGeom prst="rect">
            <a:avLst/>
          </a:prstGeom>
          <a:solidFill>
            <a:schemeClr val="bg1"/>
          </a:solidFill>
          <a:ln>
            <a:solidFill>
              <a:srgbClr val="00B0F0"/>
            </a:solidFill>
          </a:ln>
        </p:spPr>
        <p:txBody>
          <a:bodyPr wrap="square" rtlCol="0">
            <a:spAutoFit/>
          </a:bodyPr>
          <a:lstStyle/>
          <a:p>
            <a:r>
              <a:rPr lang="da-DK" sz="5400" dirty="0"/>
              <a:t>Vers 1000-500 </a:t>
            </a:r>
            <a:r>
              <a:rPr lang="da-DK" sz="5400" dirty="0" err="1"/>
              <a:t>avant</a:t>
            </a:r>
            <a:r>
              <a:rPr lang="da-DK" sz="5400" dirty="0"/>
              <a:t> J.C.</a:t>
            </a:r>
          </a:p>
        </p:txBody>
      </p:sp>
      <p:cxnSp>
        <p:nvCxnSpPr>
          <p:cNvPr id="9" name="Lige forbindelse 8">
            <a:extLst>
              <a:ext uri="{FF2B5EF4-FFF2-40B4-BE49-F238E27FC236}">
                <a16:creationId xmlns:a16="http://schemas.microsoft.com/office/drawing/2014/main" id="{CC0208A6-E633-475D-A9FB-2B3D460AA009}"/>
              </a:ext>
            </a:extLst>
          </p:cNvPr>
          <p:cNvCxnSpPr>
            <a:cxnSpLocks/>
          </p:cNvCxnSpPr>
          <p:nvPr/>
        </p:nvCxnSpPr>
        <p:spPr>
          <a:xfrm>
            <a:off x="3934047" y="2955804"/>
            <a:ext cx="404037" cy="940959"/>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C71AB63F-7781-4E68-914C-85AC14C9D4F2}"/>
              </a:ext>
            </a:extLst>
          </p:cNvPr>
          <p:cNvSpPr/>
          <p:nvPr/>
        </p:nvSpPr>
        <p:spPr>
          <a:xfrm>
            <a:off x="3240974" y="3902196"/>
            <a:ext cx="3083442" cy="1881916"/>
          </a:xfrm>
          <a:prstGeom prst="ellipse">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a-DK"/>
          </a:p>
        </p:txBody>
      </p:sp>
    </p:spTree>
    <p:extLst>
      <p:ext uri="{BB962C8B-B14F-4D97-AF65-F5344CB8AC3E}">
        <p14:creationId xmlns:p14="http://schemas.microsoft.com/office/powerpoint/2010/main" val="3538947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E3DE5E8-D6DC-C854-CCFF-C731E3FFDB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65" b="45169"/>
          <a:stretch/>
        </p:blipFill>
        <p:spPr bwMode="auto">
          <a:xfrm>
            <a:off x="0" y="0"/>
            <a:ext cx="14379844" cy="728311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0AD0D9D-3185-409B-9585-45577D19D57A}"/>
              </a:ext>
            </a:extLst>
          </p:cNvPr>
          <p:cNvSpPr>
            <a:spLocks noGrp="1"/>
          </p:cNvSpPr>
          <p:nvPr>
            <p:ph type="title"/>
          </p:nvPr>
        </p:nvSpPr>
        <p:spPr>
          <a:xfrm>
            <a:off x="838200" y="365125"/>
            <a:ext cx="10515600" cy="1112801"/>
          </a:xfrm>
        </p:spPr>
        <p:txBody>
          <a:bodyPr/>
          <a:lstStyle/>
          <a:p>
            <a:pPr algn="ctr"/>
            <a:r>
              <a:rPr lang="da-DK" dirty="0" err="1">
                <a:latin typeface="Century Gothic" panose="020B0502020202020204" pitchFamily="34" charset="0"/>
              </a:rPr>
              <a:t>Proto-germanique</a:t>
            </a:r>
            <a:endParaRPr lang="da-DK" dirty="0">
              <a:latin typeface="Century Gothic" panose="020B0502020202020204" pitchFamily="34" charset="0"/>
            </a:endParaRPr>
          </a:p>
        </p:txBody>
      </p:sp>
      <p:sp>
        <p:nvSpPr>
          <p:cNvPr id="4" name="Tekstfelt 3">
            <a:extLst>
              <a:ext uri="{FF2B5EF4-FFF2-40B4-BE49-F238E27FC236}">
                <a16:creationId xmlns:a16="http://schemas.microsoft.com/office/drawing/2014/main" id="{EF99C737-3DDF-4E75-8CF2-0931C0B85F09}"/>
              </a:ext>
            </a:extLst>
          </p:cNvPr>
          <p:cNvSpPr txBox="1"/>
          <p:nvPr/>
        </p:nvSpPr>
        <p:spPr>
          <a:xfrm>
            <a:off x="223283" y="2326815"/>
            <a:ext cx="3725507" cy="58477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da-DK" sz="3200" dirty="0"/>
              <a:t>Vestgermanske sprog</a:t>
            </a:r>
          </a:p>
        </p:txBody>
      </p:sp>
      <p:sp>
        <p:nvSpPr>
          <p:cNvPr id="5" name="Tekstfelt 4">
            <a:extLst>
              <a:ext uri="{FF2B5EF4-FFF2-40B4-BE49-F238E27FC236}">
                <a16:creationId xmlns:a16="http://schemas.microsoft.com/office/drawing/2014/main" id="{9F4FDE91-9302-4201-8600-E69D2B484707}"/>
              </a:ext>
            </a:extLst>
          </p:cNvPr>
          <p:cNvSpPr txBox="1"/>
          <p:nvPr/>
        </p:nvSpPr>
        <p:spPr>
          <a:xfrm>
            <a:off x="4176147" y="2326815"/>
            <a:ext cx="3850734" cy="58477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da-DK" sz="3200" dirty="0"/>
              <a:t>Nordgermanske sprog</a:t>
            </a:r>
          </a:p>
        </p:txBody>
      </p:sp>
      <p:sp>
        <p:nvSpPr>
          <p:cNvPr id="6" name="Tekstfelt 5">
            <a:extLst>
              <a:ext uri="{FF2B5EF4-FFF2-40B4-BE49-F238E27FC236}">
                <a16:creationId xmlns:a16="http://schemas.microsoft.com/office/drawing/2014/main" id="{22C73F54-6C12-4E89-B42B-C00ABAFDA949}"/>
              </a:ext>
            </a:extLst>
          </p:cNvPr>
          <p:cNvSpPr txBox="1"/>
          <p:nvPr/>
        </p:nvSpPr>
        <p:spPr>
          <a:xfrm>
            <a:off x="8254239" y="2326815"/>
            <a:ext cx="3714478" cy="58477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da-DK" sz="3200" dirty="0"/>
              <a:t>Østgermanske sprog</a:t>
            </a:r>
          </a:p>
        </p:txBody>
      </p:sp>
      <p:sp>
        <p:nvSpPr>
          <p:cNvPr id="7" name="Tekstfelt 6">
            <a:extLst>
              <a:ext uri="{FF2B5EF4-FFF2-40B4-BE49-F238E27FC236}">
                <a16:creationId xmlns:a16="http://schemas.microsoft.com/office/drawing/2014/main" id="{CFC45046-9C5A-4E3F-9127-FC9360629413}"/>
              </a:ext>
            </a:extLst>
          </p:cNvPr>
          <p:cNvSpPr txBox="1"/>
          <p:nvPr/>
        </p:nvSpPr>
        <p:spPr>
          <a:xfrm>
            <a:off x="466061" y="3583172"/>
            <a:ext cx="2684581" cy="1754326"/>
          </a:xfrm>
          <a:prstGeom prst="rect">
            <a:avLst/>
          </a:prstGeom>
          <a:noFill/>
        </p:spPr>
        <p:txBody>
          <a:bodyPr wrap="none" rtlCol="0">
            <a:spAutoFit/>
          </a:bodyPr>
          <a:lstStyle/>
          <a:p>
            <a:pPr marL="285750" indent="-285750">
              <a:buFont typeface="Arial" panose="020B0604020202020204" pitchFamily="34" charset="0"/>
              <a:buChar char="•"/>
            </a:pPr>
            <a:r>
              <a:rPr lang="da-DK" dirty="0" err="1"/>
              <a:t>Anglais</a:t>
            </a:r>
            <a:endParaRPr lang="da-DK" dirty="0"/>
          </a:p>
          <a:p>
            <a:pPr marL="285750" indent="-285750">
              <a:buFont typeface="Arial" panose="020B0604020202020204" pitchFamily="34" charset="0"/>
              <a:buChar char="•"/>
            </a:pPr>
            <a:r>
              <a:rPr lang="da-DK" dirty="0" err="1"/>
              <a:t>Allemand</a:t>
            </a:r>
            <a:endParaRPr lang="da-DK" dirty="0"/>
          </a:p>
          <a:p>
            <a:pPr marL="285750" indent="-285750">
              <a:buFont typeface="Arial" panose="020B0604020202020204" pitchFamily="34" charset="0"/>
              <a:buChar char="•"/>
            </a:pPr>
            <a:r>
              <a:rPr lang="da-DK" dirty="0" err="1"/>
              <a:t>Néerlandais</a:t>
            </a:r>
            <a:r>
              <a:rPr lang="da-DK" dirty="0"/>
              <a:t> + Afrikaans</a:t>
            </a:r>
          </a:p>
          <a:p>
            <a:pPr marL="285750" indent="-285750">
              <a:buFont typeface="Arial" panose="020B0604020202020204" pitchFamily="34" charset="0"/>
              <a:buChar char="•"/>
            </a:pPr>
            <a:r>
              <a:rPr lang="da-DK" dirty="0" err="1"/>
              <a:t>Frison</a:t>
            </a:r>
            <a:endParaRPr lang="da-DK" dirty="0"/>
          </a:p>
          <a:p>
            <a:pPr marL="285750" indent="-285750">
              <a:buFont typeface="Arial" panose="020B0604020202020204" pitchFamily="34" charset="0"/>
              <a:buChar char="•"/>
            </a:pPr>
            <a:r>
              <a:rPr lang="da-DK" dirty="0" err="1"/>
              <a:t>Luxembourgeois</a:t>
            </a:r>
            <a:endParaRPr lang="da-DK" dirty="0"/>
          </a:p>
          <a:p>
            <a:pPr marL="285750" indent="-285750">
              <a:buFont typeface="Arial" panose="020B0604020202020204" pitchFamily="34" charset="0"/>
              <a:buChar char="•"/>
            </a:pPr>
            <a:r>
              <a:rPr lang="da-DK" dirty="0" err="1"/>
              <a:t>Dialectes</a:t>
            </a:r>
            <a:r>
              <a:rPr lang="da-DK" dirty="0"/>
              <a:t> </a:t>
            </a:r>
            <a:r>
              <a:rPr lang="da-DK" dirty="0" err="1"/>
              <a:t>almaniques</a:t>
            </a:r>
            <a:endParaRPr lang="da-DK" dirty="0"/>
          </a:p>
        </p:txBody>
      </p:sp>
      <p:sp>
        <p:nvSpPr>
          <p:cNvPr id="8" name="Tekstfelt 7">
            <a:extLst>
              <a:ext uri="{FF2B5EF4-FFF2-40B4-BE49-F238E27FC236}">
                <a16:creationId xmlns:a16="http://schemas.microsoft.com/office/drawing/2014/main" id="{B0B52BBC-AA17-467F-9647-1AA62119E6D5}"/>
              </a:ext>
            </a:extLst>
          </p:cNvPr>
          <p:cNvSpPr txBox="1"/>
          <p:nvPr/>
        </p:nvSpPr>
        <p:spPr>
          <a:xfrm>
            <a:off x="8454656" y="3429000"/>
            <a:ext cx="1282723" cy="369332"/>
          </a:xfrm>
          <a:prstGeom prst="rect">
            <a:avLst/>
          </a:prstGeom>
          <a:noFill/>
        </p:spPr>
        <p:txBody>
          <a:bodyPr wrap="none" rtlCol="0">
            <a:spAutoFit/>
          </a:bodyPr>
          <a:lstStyle/>
          <a:p>
            <a:pPr marL="285750" indent="-285750">
              <a:buFont typeface="Arial" panose="020B0604020202020204" pitchFamily="34" charset="0"/>
              <a:buChar char="•"/>
            </a:pPr>
            <a:r>
              <a:rPr lang="da-DK" dirty="0" err="1"/>
              <a:t>Gotique</a:t>
            </a:r>
            <a:r>
              <a:rPr lang="da-DK" dirty="0"/>
              <a:t> </a:t>
            </a:r>
          </a:p>
        </p:txBody>
      </p:sp>
      <p:cxnSp>
        <p:nvCxnSpPr>
          <p:cNvPr id="10" name="Lige forbindelse 9">
            <a:extLst>
              <a:ext uri="{FF2B5EF4-FFF2-40B4-BE49-F238E27FC236}">
                <a16:creationId xmlns:a16="http://schemas.microsoft.com/office/drawing/2014/main" id="{F99CF9E5-C636-4543-BD05-A9E3DF4656CE}"/>
              </a:ext>
            </a:extLst>
          </p:cNvPr>
          <p:cNvCxnSpPr>
            <a:cxnSpLocks/>
          </p:cNvCxnSpPr>
          <p:nvPr/>
        </p:nvCxnSpPr>
        <p:spPr>
          <a:xfrm>
            <a:off x="9898911" y="3412763"/>
            <a:ext cx="0" cy="5156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9A492C18-E7BB-487F-AD1F-094E3665E2ED}"/>
              </a:ext>
            </a:extLst>
          </p:cNvPr>
          <p:cNvCxnSpPr>
            <a:cxnSpLocks/>
          </p:cNvCxnSpPr>
          <p:nvPr/>
        </p:nvCxnSpPr>
        <p:spPr>
          <a:xfrm flipH="1">
            <a:off x="9766889" y="3583172"/>
            <a:ext cx="26404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kstfelt 19">
            <a:extLst>
              <a:ext uri="{FF2B5EF4-FFF2-40B4-BE49-F238E27FC236}">
                <a16:creationId xmlns:a16="http://schemas.microsoft.com/office/drawing/2014/main" id="{7AFDB55B-0876-4C8F-B597-F5F61B406518}"/>
              </a:ext>
            </a:extLst>
          </p:cNvPr>
          <p:cNvSpPr txBox="1"/>
          <p:nvPr/>
        </p:nvSpPr>
        <p:spPr>
          <a:xfrm>
            <a:off x="4347019" y="3583172"/>
            <a:ext cx="3343288" cy="1754326"/>
          </a:xfrm>
          <a:prstGeom prst="rect">
            <a:avLst/>
          </a:prstGeom>
          <a:noFill/>
        </p:spPr>
        <p:txBody>
          <a:bodyPr wrap="none" rtlCol="0">
            <a:spAutoFit/>
          </a:bodyPr>
          <a:lstStyle/>
          <a:p>
            <a:pPr marL="285750" indent="-285750">
              <a:buFont typeface="Arial" panose="020B0604020202020204" pitchFamily="34" charset="0"/>
              <a:buChar char="•"/>
            </a:pPr>
            <a:r>
              <a:rPr lang="da-DK" dirty="0" err="1">
                <a:solidFill>
                  <a:schemeClr val="accent1">
                    <a:lumMod val="75000"/>
                  </a:schemeClr>
                </a:solidFill>
              </a:rPr>
              <a:t>Suédois</a:t>
            </a:r>
            <a:r>
              <a:rPr lang="da-DK" dirty="0">
                <a:solidFill>
                  <a:schemeClr val="accent1">
                    <a:lumMod val="75000"/>
                  </a:schemeClr>
                </a:solidFill>
              </a:rPr>
              <a:t> + </a:t>
            </a:r>
            <a:r>
              <a:rPr lang="da-DK" dirty="0" err="1">
                <a:solidFill>
                  <a:schemeClr val="accent1">
                    <a:lumMod val="75000"/>
                  </a:schemeClr>
                </a:solidFill>
              </a:rPr>
              <a:t>dialectes</a:t>
            </a:r>
            <a:endParaRPr lang="da-DK" dirty="0">
              <a:solidFill>
                <a:schemeClr val="accent1">
                  <a:lumMod val="75000"/>
                </a:schemeClr>
              </a:solidFill>
            </a:endParaRPr>
          </a:p>
          <a:p>
            <a:pPr marL="285750" indent="-285750">
              <a:buFont typeface="Arial" panose="020B0604020202020204" pitchFamily="34" charset="0"/>
              <a:buChar char="•"/>
            </a:pPr>
            <a:r>
              <a:rPr lang="da-DK" dirty="0" err="1">
                <a:solidFill>
                  <a:schemeClr val="accent1">
                    <a:lumMod val="75000"/>
                  </a:schemeClr>
                </a:solidFill>
              </a:rPr>
              <a:t>Danois</a:t>
            </a:r>
            <a:endParaRPr lang="da-DK" dirty="0">
              <a:solidFill>
                <a:schemeClr val="accent1">
                  <a:lumMod val="75000"/>
                </a:schemeClr>
              </a:solidFill>
            </a:endParaRPr>
          </a:p>
          <a:p>
            <a:pPr marL="285750" indent="-285750">
              <a:buFont typeface="Arial" panose="020B0604020202020204" pitchFamily="34" charset="0"/>
              <a:buChar char="•"/>
            </a:pPr>
            <a:r>
              <a:rPr lang="da-DK" dirty="0" err="1">
                <a:solidFill>
                  <a:schemeClr val="accent6"/>
                </a:solidFill>
              </a:rPr>
              <a:t>Norvégien</a:t>
            </a:r>
            <a:r>
              <a:rPr lang="da-DK" dirty="0">
                <a:solidFill>
                  <a:schemeClr val="accent6"/>
                </a:solidFill>
              </a:rPr>
              <a:t> (Bokmål / Nynorsk)</a:t>
            </a:r>
          </a:p>
          <a:p>
            <a:pPr marL="285750" indent="-285750">
              <a:buFont typeface="Arial" panose="020B0604020202020204" pitchFamily="34" charset="0"/>
              <a:buChar char="•"/>
            </a:pPr>
            <a:r>
              <a:rPr lang="da-DK" dirty="0" err="1">
                <a:solidFill>
                  <a:schemeClr val="accent6"/>
                </a:solidFill>
              </a:rPr>
              <a:t>Islandais</a:t>
            </a:r>
            <a:endParaRPr lang="da-DK" dirty="0">
              <a:solidFill>
                <a:schemeClr val="accent6"/>
              </a:solidFill>
            </a:endParaRPr>
          </a:p>
          <a:p>
            <a:pPr marL="285750" indent="-285750">
              <a:buFont typeface="Arial" panose="020B0604020202020204" pitchFamily="34" charset="0"/>
              <a:buChar char="•"/>
            </a:pPr>
            <a:r>
              <a:rPr lang="da-DK" dirty="0" err="1">
                <a:solidFill>
                  <a:schemeClr val="accent6"/>
                </a:solidFill>
              </a:rPr>
              <a:t>Féroien</a:t>
            </a:r>
            <a:endParaRPr lang="da-DK" dirty="0">
              <a:solidFill>
                <a:schemeClr val="accent6"/>
              </a:solidFill>
            </a:endParaRPr>
          </a:p>
          <a:p>
            <a:pPr marL="285750" indent="-285750">
              <a:buFont typeface="Arial" panose="020B0604020202020204" pitchFamily="34" charset="0"/>
              <a:buChar char="•"/>
            </a:pPr>
            <a:r>
              <a:rPr lang="da-DK" dirty="0">
                <a:solidFill>
                  <a:schemeClr val="accent6"/>
                </a:solidFill>
              </a:rPr>
              <a:t>Norne </a:t>
            </a:r>
          </a:p>
        </p:txBody>
      </p:sp>
      <p:cxnSp>
        <p:nvCxnSpPr>
          <p:cNvPr id="21" name="Lige forbindelse 20">
            <a:extLst>
              <a:ext uri="{FF2B5EF4-FFF2-40B4-BE49-F238E27FC236}">
                <a16:creationId xmlns:a16="http://schemas.microsoft.com/office/drawing/2014/main" id="{29BDE9BE-EB48-4CC4-B19B-9015C11EF1FA}"/>
              </a:ext>
            </a:extLst>
          </p:cNvPr>
          <p:cNvCxnSpPr>
            <a:cxnSpLocks/>
          </p:cNvCxnSpPr>
          <p:nvPr/>
        </p:nvCxnSpPr>
        <p:spPr>
          <a:xfrm>
            <a:off x="5638800" y="4926130"/>
            <a:ext cx="0" cy="5156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Lige forbindelse 21">
            <a:extLst>
              <a:ext uri="{FF2B5EF4-FFF2-40B4-BE49-F238E27FC236}">
                <a16:creationId xmlns:a16="http://schemas.microsoft.com/office/drawing/2014/main" id="{2A8D028C-ABA8-4BFD-8275-D833C417FE10}"/>
              </a:ext>
            </a:extLst>
          </p:cNvPr>
          <p:cNvCxnSpPr>
            <a:cxnSpLocks/>
          </p:cNvCxnSpPr>
          <p:nvPr/>
        </p:nvCxnSpPr>
        <p:spPr>
          <a:xfrm flipH="1">
            <a:off x="5506778" y="5096539"/>
            <a:ext cx="26404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Lige forbindelse 23">
            <a:extLst>
              <a:ext uri="{FF2B5EF4-FFF2-40B4-BE49-F238E27FC236}">
                <a16:creationId xmlns:a16="http://schemas.microsoft.com/office/drawing/2014/main" id="{E0E23FA3-5D0E-4454-AF45-2B818D5F57ED}"/>
              </a:ext>
            </a:extLst>
          </p:cNvPr>
          <p:cNvCxnSpPr>
            <a:cxnSpLocks/>
          </p:cNvCxnSpPr>
          <p:nvPr/>
        </p:nvCxnSpPr>
        <p:spPr>
          <a:xfrm>
            <a:off x="6018663" y="1201479"/>
            <a:ext cx="0" cy="1125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8F222B20-F3F6-4C50-BC1F-ABD18833BB82}"/>
              </a:ext>
            </a:extLst>
          </p:cNvPr>
          <p:cNvCxnSpPr>
            <a:cxnSpLocks/>
          </p:cNvCxnSpPr>
          <p:nvPr/>
        </p:nvCxnSpPr>
        <p:spPr>
          <a:xfrm flipH="1" flipV="1">
            <a:off x="2551814" y="1722474"/>
            <a:ext cx="6974958" cy="12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3D399BFF-3A37-4394-AA50-AA6DA1522CF6}"/>
              </a:ext>
            </a:extLst>
          </p:cNvPr>
          <p:cNvCxnSpPr>
            <a:cxnSpLocks/>
          </p:cNvCxnSpPr>
          <p:nvPr/>
        </p:nvCxnSpPr>
        <p:spPr>
          <a:xfrm>
            <a:off x="2551814" y="1719844"/>
            <a:ext cx="0" cy="604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51540783-3ADF-44C2-BA07-B9DDD35E2E87}"/>
              </a:ext>
            </a:extLst>
          </p:cNvPr>
          <p:cNvCxnSpPr>
            <a:cxnSpLocks/>
          </p:cNvCxnSpPr>
          <p:nvPr/>
        </p:nvCxnSpPr>
        <p:spPr>
          <a:xfrm>
            <a:off x="9498419" y="1728705"/>
            <a:ext cx="0" cy="6043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7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par>
                                <p:cTn id="8" presetID="16" presetClass="entr" presetSubtype="37"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outVertical)">
                                      <p:cBhvr>
                                        <p:cTn id="10" dur="500"/>
                                        <p:tgtEl>
                                          <p:spTgt spid="30"/>
                                        </p:tgtEl>
                                      </p:cBhvr>
                                    </p:animEffect>
                                  </p:childTnLst>
                                </p:cTn>
                              </p:par>
                              <p:par>
                                <p:cTn id="11" presetID="16" presetClass="entr" presetSubtype="37"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outVertical)">
                                      <p:cBhvr>
                                        <p:cTn id="13" dur="500"/>
                                        <p:tgtEl>
                                          <p:spTgt spid="26"/>
                                        </p:tgtEl>
                                      </p:cBhvr>
                                    </p:animEffect>
                                  </p:childTnLst>
                                </p:cTn>
                              </p:par>
                              <p:par>
                                <p:cTn id="14" presetID="16" presetClass="entr" presetSubtype="37"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outVertic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fade">
                                      <p:cBhvr>
                                        <p:cTn id="47" dur="500"/>
                                        <p:tgtEl>
                                          <p:spTgt spid="7">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7">
                                            <p:txEl>
                                              <p:pRg st="1" end="1"/>
                                            </p:txEl>
                                          </p:spTgt>
                                        </p:tgtEl>
                                        <p:attrNameLst>
                                          <p:attrName>style.visibility</p:attrName>
                                        </p:attrNameLst>
                                      </p:cBhvr>
                                      <p:to>
                                        <p:strVal val="visible"/>
                                      </p:to>
                                    </p:set>
                                    <p:animEffect transition="in" filter="fade">
                                      <p:cBhvr>
                                        <p:cTn id="50" dur="500"/>
                                        <p:tgtEl>
                                          <p:spTgt spid="7">
                                            <p:txEl>
                                              <p:pRg st="1" end="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7">
                                            <p:txEl>
                                              <p:pRg st="2" end="2"/>
                                            </p:txEl>
                                          </p:spTgt>
                                        </p:tgtEl>
                                        <p:attrNameLst>
                                          <p:attrName>style.visibility</p:attrName>
                                        </p:attrNameLst>
                                      </p:cBhvr>
                                      <p:to>
                                        <p:strVal val="visible"/>
                                      </p:to>
                                    </p:set>
                                    <p:animEffect transition="in" filter="fade">
                                      <p:cBhvr>
                                        <p:cTn id="53" dur="500"/>
                                        <p:tgtEl>
                                          <p:spTgt spid="7">
                                            <p:txEl>
                                              <p:pRg st="2" end="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7">
                                            <p:txEl>
                                              <p:pRg st="3" end="3"/>
                                            </p:txEl>
                                          </p:spTgt>
                                        </p:tgtEl>
                                        <p:attrNameLst>
                                          <p:attrName>style.visibility</p:attrName>
                                        </p:attrNameLst>
                                      </p:cBhvr>
                                      <p:to>
                                        <p:strVal val="visible"/>
                                      </p:to>
                                    </p:set>
                                    <p:animEffect transition="in" filter="fade">
                                      <p:cBhvr>
                                        <p:cTn id="56" dur="500"/>
                                        <p:tgtEl>
                                          <p:spTgt spid="7">
                                            <p:txEl>
                                              <p:pRg st="3" end="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7">
                                            <p:txEl>
                                              <p:pRg st="4" end="4"/>
                                            </p:txEl>
                                          </p:spTgt>
                                        </p:tgtEl>
                                        <p:attrNameLst>
                                          <p:attrName>style.visibility</p:attrName>
                                        </p:attrNameLst>
                                      </p:cBhvr>
                                      <p:to>
                                        <p:strVal val="visible"/>
                                      </p:to>
                                    </p:set>
                                    <p:animEffect transition="in" filter="fade">
                                      <p:cBhvr>
                                        <p:cTn id="59" dur="500"/>
                                        <p:tgtEl>
                                          <p:spTgt spid="7">
                                            <p:txEl>
                                              <p:pRg st="4" end="4"/>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7">
                                            <p:txEl>
                                              <p:pRg st="5" end="5"/>
                                            </p:txEl>
                                          </p:spTgt>
                                        </p:tgtEl>
                                        <p:attrNameLst>
                                          <p:attrName>style.visibility</p:attrName>
                                        </p:attrNameLst>
                                      </p:cBhvr>
                                      <p:to>
                                        <p:strVal val="visible"/>
                                      </p:to>
                                    </p:set>
                                    <p:animEffect transition="in" filter="fade">
                                      <p:cBhvr>
                                        <p:cTn id="62" dur="500"/>
                                        <p:tgtEl>
                                          <p:spTgt spid="7">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
                                            <p:txEl>
                                              <p:pRg st="0" end="0"/>
                                            </p:txEl>
                                          </p:spTgt>
                                        </p:tgtEl>
                                        <p:attrNameLst>
                                          <p:attrName>style.visibility</p:attrName>
                                        </p:attrNameLst>
                                      </p:cBhvr>
                                      <p:to>
                                        <p:strVal val="visible"/>
                                      </p:to>
                                    </p:set>
                                    <p:animEffect transition="in" filter="fade">
                                      <p:cBhvr>
                                        <p:cTn id="67" dur="500"/>
                                        <p:tgtEl>
                                          <p:spTgt spid="20">
                                            <p:txEl>
                                              <p:pRg st="0" end="0"/>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20">
                                            <p:txEl>
                                              <p:pRg st="1" end="1"/>
                                            </p:txEl>
                                          </p:spTgt>
                                        </p:tgtEl>
                                        <p:attrNameLst>
                                          <p:attrName>style.visibility</p:attrName>
                                        </p:attrNameLst>
                                      </p:cBhvr>
                                      <p:to>
                                        <p:strVal val="visible"/>
                                      </p:to>
                                    </p:set>
                                    <p:animEffect transition="in" filter="fade">
                                      <p:cBhvr>
                                        <p:cTn id="70" dur="500"/>
                                        <p:tgtEl>
                                          <p:spTgt spid="20">
                                            <p:txEl>
                                              <p:pRg st="1" end="1"/>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20">
                                            <p:txEl>
                                              <p:pRg st="2" end="2"/>
                                            </p:txEl>
                                          </p:spTgt>
                                        </p:tgtEl>
                                        <p:attrNameLst>
                                          <p:attrName>style.visibility</p:attrName>
                                        </p:attrNameLst>
                                      </p:cBhvr>
                                      <p:to>
                                        <p:strVal val="visible"/>
                                      </p:to>
                                    </p:set>
                                    <p:animEffect transition="in" filter="fade">
                                      <p:cBhvr>
                                        <p:cTn id="73" dur="500"/>
                                        <p:tgtEl>
                                          <p:spTgt spid="20">
                                            <p:txEl>
                                              <p:pRg st="2" end="2"/>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20">
                                            <p:txEl>
                                              <p:pRg st="3" end="3"/>
                                            </p:txEl>
                                          </p:spTgt>
                                        </p:tgtEl>
                                        <p:attrNameLst>
                                          <p:attrName>style.visibility</p:attrName>
                                        </p:attrNameLst>
                                      </p:cBhvr>
                                      <p:to>
                                        <p:strVal val="visible"/>
                                      </p:to>
                                    </p:set>
                                    <p:animEffect transition="in" filter="fade">
                                      <p:cBhvr>
                                        <p:cTn id="76" dur="500"/>
                                        <p:tgtEl>
                                          <p:spTgt spid="20">
                                            <p:txEl>
                                              <p:pRg st="3" end="3"/>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0">
                                            <p:txEl>
                                              <p:pRg st="4" end="4"/>
                                            </p:txEl>
                                          </p:spTgt>
                                        </p:tgtEl>
                                        <p:attrNameLst>
                                          <p:attrName>style.visibility</p:attrName>
                                        </p:attrNameLst>
                                      </p:cBhvr>
                                      <p:to>
                                        <p:strVal val="visible"/>
                                      </p:to>
                                    </p:set>
                                    <p:animEffect transition="in" filter="fade">
                                      <p:cBhvr>
                                        <p:cTn id="79" dur="500"/>
                                        <p:tgtEl>
                                          <p:spTgt spid="20">
                                            <p:txEl>
                                              <p:pRg st="4" end="4"/>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20">
                                            <p:txEl>
                                              <p:pRg st="5" end="5"/>
                                            </p:txEl>
                                          </p:spTgt>
                                        </p:tgtEl>
                                        <p:attrNameLst>
                                          <p:attrName>style.visibility</p:attrName>
                                        </p:attrNameLst>
                                      </p:cBhvr>
                                      <p:to>
                                        <p:strVal val="visible"/>
                                      </p:to>
                                    </p:set>
                                    <p:animEffect transition="in" filter="fade">
                                      <p:cBhvr>
                                        <p:cTn id="82" dur="500"/>
                                        <p:tgtEl>
                                          <p:spTgt spid="20">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par>
                                <p:cTn id="88" presetID="10"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ownload Cloud Mountain Village Seashore Sea Arctic Scandinavia Norway Lofoten Islands Photography Lofoten  4k Ultra HD Wallpaper by Stein Liland">
            <a:extLst>
              <a:ext uri="{FF2B5EF4-FFF2-40B4-BE49-F238E27FC236}">
                <a16:creationId xmlns:a16="http://schemas.microsoft.com/office/drawing/2014/main" id="{69343DF9-6081-F179-559D-2D1D09921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99" y="-713274"/>
            <a:ext cx="12534900" cy="8343724"/>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A27B7499-580C-47F8-BEC2-B2690DA992F1}"/>
              </a:ext>
            </a:extLst>
          </p:cNvPr>
          <p:cNvSpPr txBox="1"/>
          <p:nvPr/>
        </p:nvSpPr>
        <p:spPr>
          <a:xfrm>
            <a:off x="1079863" y="1915885"/>
            <a:ext cx="9957598" cy="2308324"/>
          </a:xfrm>
          <a:prstGeom prst="rect">
            <a:avLst/>
          </a:prstGeom>
          <a:noFill/>
        </p:spPr>
        <p:txBody>
          <a:bodyPr wrap="none" rtlCol="0">
            <a:spAutoFit/>
          </a:bodyPr>
          <a:lstStyle/>
          <a:p>
            <a:pPr marL="285750" indent="-285750">
              <a:buFont typeface="Arial" panose="020B0604020202020204" pitchFamily="34" charset="0"/>
              <a:buChar char="•"/>
            </a:pPr>
            <a:r>
              <a:rPr lang="fr-FR" sz="3600" dirty="0">
                <a:solidFill>
                  <a:schemeClr val="bg1"/>
                </a:solidFill>
              </a:rPr>
              <a:t>Deux groupes historiques en Scandinavie: </a:t>
            </a:r>
          </a:p>
          <a:p>
            <a:pPr marL="742950" lvl="1" indent="-285750">
              <a:buFont typeface="Arial" panose="020B0604020202020204" pitchFamily="34" charset="0"/>
              <a:buChar char="•"/>
            </a:pPr>
            <a:r>
              <a:rPr lang="fr-FR" sz="3600" dirty="0">
                <a:solidFill>
                  <a:schemeClr val="bg1"/>
                </a:solidFill>
              </a:rPr>
              <a:t>un groupe </a:t>
            </a:r>
            <a:r>
              <a:rPr lang="fr-FR" sz="3600" u="sng" dirty="0">
                <a:solidFill>
                  <a:schemeClr val="bg1"/>
                </a:solidFill>
              </a:rPr>
              <a:t>est</a:t>
            </a:r>
            <a:r>
              <a:rPr lang="fr-FR" sz="3600" dirty="0">
                <a:solidFill>
                  <a:schemeClr val="bg1"/>
                </a:solidFill>
              </a:rPr>
              <a:t>: danois et suédois</a:t>
            </a:r>
          </a:p>
          <a:p>
            <a:pPr marL="742950" lvl="1" indent="-285750">
              <a:buFont typeface="Arial" panose="020B0604020202020204" pitchFamily="34" charset="0"/>
              <a:buChar char="•"/>
            </a:pPr>
            <a:r>
              <a:rPr lang="fr-FR" sz="3600" dirty="0">
                <a:solidFill>
                  <a:schemeClr val="bg1"/>
                </a:solidFill>
              </a:rPr>
              <a:t> un groupe </a:t>
            </a:r>
            <a:r>
              <a:rPr lang="fr-FR" sz="3600" u="sng" dirty="0">
                <a:solidFill>
                  <a:schemeClr val="bg1"/>
                </a:solidFill>
              </a:rPr>
              <a:t>ouest</a:t>
            </a:r>
            <a:r>
              <a:rPr lang="fr-FR" sz="3600" dirty="0">
                <a:solidFill>
                  <a:schemeClr val="bg1"/>
                </a:solidFill>
              </a:rPr>
              <a:t>: norvégien, islandais et féroïen</a:t>
            </a:r>
          </a:p>
          <a:p>
            <a:pPr marL="742950" lvl="1" indent="-285750">
              <a:buFont typeface="Arial" panose="020B0604020202020204" pitchFamily="34" charset="0"/>
              <a:buChar char="•"/>
            </a:pPr>
            <a:endParaRPr lang="da-DK" dirty="0"/>
          </a:p>
          <a:p>
            <a:pPr marL="742950" lvl="1" indent="-285750">
              <a:buFont typeface="Wingdings" panose="05000000000000000000" pitchFamily="2" charset="2"/>
              <a:buChar char="Ø"/>
            </a:pPr>
            <a:endParaRPr lang="da-DK" dirty="0"/>
          </a:p>
        </p:txBody>
      </p:sp>
    </p:spTree>
    <p:extLst>
      <p:ext uri="{BB962C8B-B14F-4D97-AF65-F5344CB8AC3E}">
        <p14:creationId xmlns:p14="http://schemas.microsoft.com/office/powerpoint/2010/main" val="259381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26714-E60C-8AEB-84AB-750EE6FE13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65" b="45169"/>
          <a:stretch/>
        </p:blipFill>
        <p:spPr bwMode="auto">
          <a:xfrm>
            <a:off x="0" y="0"/>
            <a:ext cx="14379844" cy="7283116"/>
          </a:xfrm>
          <a:prstGeom prst="rect">
            <a:avLst/>
          </a:prstGeom>
          <a:noFill/>
          <a:extLst>
            <a:ext uri="{909E8E84-426E-40DD-AFC4-6F175D3DCCD1}">
              <a14:hiddenFill xmlns:a14="http://schemas.microsoft.com/office/drawing/2010/main">
                <a:solidFill>
                  <a:srgbClr val="FFFFFF"/>
                </a:solidFill>
              </a14:hiddenFill>
            </a:ext>
          </a:extLst>
        </p:spPr>
      </p:pic>
      <p:sp>
        <p:nvSpPr>
          <p:cNvPr id="23" name="Tekstfelt 22">
            <a:extLst>
              <a:ext uri="{FF2B5EF4-FFF2-40B4-BE49-F238E27FC236}">
                <a16:creationId xmlns:a16="http://schemas.microsoft.com/office/drawing/2014/main" id="{A1D9ADA4-B0D8-4147-9EED-27041ABF4A66}"/>
              </a:ext>
            </a:extLst>
          </p:cNvPr>
          <p:cNvSpPr txBox="1"/>
          <p:nvPr/>
        </p:nvSpPr>
        <p:spPr>
          <a:xfrm>
            <a:off x="8590196" y="188077"/>
            <a:ext cx="1679499"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da-DK" dirty="0"/>
              <a:t>Østskandinavisk</a:t>
            </a:r>
          </a:p>
        </p:txBody>
      </p:sp>
      <p:sp>
        <p:nvSpPr>
          <p:cNvPr id="32" name="Tekstfelt 31">
            <a:extLst>
              <a:ext uri="{FF2B5EF4-FFF2-40B4-BE49-F238E27FC236}">
                <a16:creationId xmlns:a16="http://schemas.microsoft.com/office/drawing/2014/main" id="{ED884C74-ADF6-4AA1-9645-C9D886A0A24B}"/>
              </a:ext>
            </a:extLst>
          </p:cNvPr>
          <p:cNvSpPr txBox="1"/>
          <p:nvPr/>
        </p:nvSpPr>
        <p:spPr>
          <a:xfrm>
            <a:off x="1153056" y="188077"/>
            <a:ext cx="176099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da-DK" dirty="0"/>
              <a:t>Vestskandinavisk</a:t>
            </a:r>
          </a:p>
        </p:txBody>
      </p:sp>
      <p:sp>
        <p:nvSpPr>
          <p:cNvPr id="2" name="Tekstfelt 1">
            <a:extLst>
              <a:ext uri="{FF2B5EF4-FFF2-40B4-BE49-F238E27FC236}">
                <a16:creationId xmlns:a16="http://schemas.microsoft.com/office/drawing/2014/main" id="{4FF09C4A-EB6F-4507-88FA-0E7435ABBBD0}"/>
              </a:ext>
            </a:extLst>
          </p:cNvPr>
          <p:cNvSpPr txBox="1"/>
          <p:nvPr/>
        </p:nvSpPr>
        <p:spPr>
          <a:xfrm>
            <a:off x="3863379" y="862071"/>
            <a:ext cx="1042273" cy="954107"/>
          </a:xfrm>
          <a:prstGeom prst="rect">
            <a:avLst/>
          </a:prstGeom>
          <a:noFill/>
        </p:spPr>
        <p:txBody>
          <a:bodyPr wrap="none" rtlCol="0">
            <a:spAutoFit/>
          </a:bodyPr>
          <a:lstStyle/>
          <a:p>
            <a:r>
              <a:rPr lang="da-DK" sz="2800" dirty="0"/>
              <a:t>ST</a:t>
            </a:r>
            <a:r>
              <a:rPr lang="da-DK" sz="2800" dirty="0">
                <a:highlight>
                  <a:srgbClr val="00FF00"/>
                </a:highlight>
              </a:rPr>
              <a:t>EI</a:t>
            </a:r>
            <a:r>
              <a:rPr lang="da-DK" sz="2800" dirty="0"/>
              <a:t>N</a:t>
            </a:r>
          </a:p>
          <a:p>
            <a:r>
              <a:rPr lang="da-DK" sz="2800" i="1" dirty="0"/>
              <a:t>Pierre</a:t>
            </a:r>
          </a:p>
        </p:txBody>
      </p:sp>
      <p:sp>
        <p:nvSpPr>
          <p:cNvPr id="21" name="Tekstfelt 20">
            <a:extLst>
              <a:ext uri="{FF2B5EF4-FFF2-40B4-BE49-F238E27FC236}">
                <a16:creationId xmlns:a16="http://schemas.microsoft.com/office/drawing/2014/main" id="{6C375AD3-FB51-45AE-9550-06666426B803}"/>
              </a:ext>
            </a:extLst>
          </p:cNvPr>
          <p:cNvSpPr txBox="1"/>
          <p:nvPr/>
        </p:nvSpPr>
        <p:spPr>
          <a:xfrm>
            <a:off x="6734826" y="858857"/>
            <a:ext cx="1042273" cy="954107"/>
          </a:xfrm>
          <a:prstGeom prst="rect">
            <a:avLst/>
          </a:prstGeom>
          <a:noFill/>
        </p:spPr>
        <p:txBody>
          <a:bodyPr wrap="none" rtlCol="0">
            <a:spAutoFit/>
          </a:bodyPr>
          <a:lstStyle/>
          <a:p>
            <a:r>
              <a:rPr lang="da-DK" sz="2800" dirty="0"/>
              <a:t>ST</a:t>
            </a:r>
            <a:r>
              <a:rPr lang="da-DK" sz="2800" dirty="0">
                <a:highlight>
                  <a:srgbClr val="FFFF00"/>
                </a:highlight>
              </a:rPr>
              <a:t>E</a:t>
            </a:r>
            <a:r>
              <a:rPr lang="da-DK" sz="2800" dirty="0"/>
              <a:t>N</a:t>
            </a:r>
          </a:p>
          <a:p>
            <a:r>
              <a:rPr lang="da-DK" sz="2800" i="1" dirty="0"/>
              <a:t>Pierre</a:t>
            </a:r>
          </a:p>
        </p:txBody>
      </p:sp>
      <p:sp>
        <p:nvSpPr>
          <p:cNvPr id="22" name="Tekstfelt 21">
            <a:extLst>
              <a:ext uri="{FF2B5EF4-FFF2-40B4-BE49-F238E27FC236}">
                <a16:creationId xmlns:a16="http://schemas.microsoft.com/office/drawing/2014/main" id="{14F5CA9D-0006-4C1F-B5A6-E8A2EFB3C502}"/>
              </a:ext>
            </a:extLst>
          </p:cNvPr>
          <p:cNvSpPr txBox="1"/>
          <p:nvPr/>
        </p:nvSpPr>
        <p:spPr>
          <a:xfrm>
            <a:off x="4177053" y="2203039"/>
            <a:ext cx="581185" cy="954107"/>
          </a:xfrm>
          <a:prstGeom prst="rect">
            <a:avLst/>
          </a:prstGeom>
          <a:noFill/>
        </p:spPr>
        <p:txBody>
          <a:bodyPr wrap="none" rtlCol="0">
            <a:spAutoFit/>
          </a:bodyPr>
          <a:lstStyle/>
          <a:p>
            <a:pPr algn="ctr"/>
            <a:r>
              <a:rPr lang="da-DK" sz="2800" dirty="0"/>
              <a:t>EG</a:t>
            </a:r>
          </a:p>
          <a:p>
            <a:pPr algn="ctr"/>
            <a:r>
              <a:rPr lang="da-DK" sz="2800" i="1" dirty="0" err="1"/>
              <a:t>Je</a:t>
            </a:r>
            <a:endParaRPr lang="da-DK" sz="2800" i="1" dirty="0"/>
          </a:p>
        </p:txBody>
      </p:sp>
      <p:sp>
        <p:nvSpPr>
          <p:cNvPr id="28" name="Tekstfelt 27">
            <a:extLst>
              <a:ext uri="{FF2B5EF4-FFF2-40B4-BE49-F238E27FC236}">
                <a16:creationId xmlns:a16="http://schemas.microsoft.com/office/drawing/2014/main" id="{A6081639-2D86-4C5E-A46C-E6E0BC1F7DF7}"/>
              </a:ext>
            </a:extLst>
          </p:cNvPr>
          <p:cNvSpPr txBox="1"/>
          <p:nvPr/>
        </p:nvSpPr>
        <p:spPr>
          <a:xfrm>
            <a:off x="6677185" y="2203040"/>
            <a:ext cx="1367426" cy="954107"/>
          </a:xfrm>
          <a:prstGeom prst="rect">
            <a:avLst/>
          </a:prstGeom>
          <a:noFill/>
        </p:spPr>
        <p:txBody>
          <a:bodyPr wrap="none" rtlCol="0">
            <a:spAutoFit/>
          </a:bodyPr>
          <a:lstStyle/>
          <a:p>
            <a:pPr algn="ctr"/>
            <a:r>
              <a:rPr lang="da-DK" sz="2800" dirty="0">
                <a:highlight>
                  <a:srgbClr val="FFFF00"/>
                </a:highlight>
              </a:rPr>
              <a:t>J</a:t>
            </a:r>
            <a:r>
              <a:rPr lang="da-DK" sz="2800" dirty="0"/>
              <a:t>EG/</a:t>
            </a:r>
            <a:r>
              <a:rPr lang="da-DK" sz="2800" dirty="0">
                <a:highlight>
                  <a:srgbClr val="FFFF00"/>
                </a:highlight>
              </a:rPr>
              <a:t>J</a:t>
            </a:r>
            <a:r>
              <a:rPr lang="da-DK" sz="2800" dirty="0"/>
              <a:t>AG</a:t>
            </a:r>
          </a:p>
          <a:p>
            <a:pPr algn="ctr"/>
            <a:r>
              <a:rPr lang="da-DK" sz="2800" i="1" dirty="0" err="1"/>
              <a:t>Je</a:t>
            </a:r>
            <a:endParaRPr lang="da-DK" sz="2800" i="1" dirty="0"/>
          </a:p>
        </p:txBody>
      </p:sp>
      <p:sp>
        <p:nvSpPr>
          <p:cNvPr id="33" name="Tekstfelt 32">
            <a:extLst>
              <a:ext uri="{FF2B5EF4-FFF2-40B4-BE49-F238E27FC236}">
                <a16:creationId xmlns:a16="http://schemas.microsoft.com/office/drawing/2014/main" id="{D7AF8864-A96F-4054-B800-BDB3B6C78864}"/>
              </a:ext>
            </a:extLst>
          </p:cNvPr>
          <p:cNvSpPr txBox="1"/>
          <p:nvPr/>
        </p:nvSpPr>
        <p:spPr>
          <a:xfrm>
            <a:off x="9519897" y="1012744"/>
            <a:ext cx="1255472" cy="646331"/>
          </a:xfrm>
          <a:prstGeom prst="rect">
            <a:avLst/>
          </a:prstGeom>
          <a:noFill/>
        </p:spPr>
        <p:txBody>
          <a:bodyPr wrap="none" rtlCol="0">
            <a:spAutoFit/>
          </a:bodyPr>
          <a:lstStyle/>
          <a:p>
            <a:pPr marL="285750" indent="-285750">
              <a:buFont typeface="Arial" panose="020B0604020202020204" pitchFamily="34" charset="0"/>
              <a:buChar char="•"/>
            </a:pPr>
            <a:r>
              <a:rPr lang="da-DK" dirty="0" err="1"/>
              <a:t>Suédois</a:t>
            </a:r>
            <a:r>
              <a:rPr lang="da-DK" dirty="0"/>
              <a:t> </a:t>
            </a:r>
          </a:p>
          <a:p>
            <a:pPr marL="285750" indent="-285750">
              <a:buFont typeface="Arial" panose="020B0604020202020204" pitchFamily="34" charset="0"/>
              <a:buChar char="•"/>
            </a:pPr>
            <a:r>
              <a:rPr lang="da-DK" dirty="0" err="1"/>
              <a:t>Danois</a:t>
            </a:r>
            <a:endParaRPr lang="da-DK" dirty="0"/>
          </a:p>
        </p:txBody>
      </p:sp>
      <p:sp>
        <p:nvSpPr>
          <p:cNvPr id="34" name="Tekstfelt 33">
            <a:extLst>
              <a:ext uri="{FF2B5EF4-FFF2-40B4-BE49-F238E27FC236}">
                <a16:creationId xmlns:a16="http://schemas.microsoft.com/office/drawing/2014/main" id="{CA420140-8D2A-41C0-860B-157FE1295B76}"/>
              </a:ext>
            </a:extLst>
          </p:cNvPr>
          <p:cNvSpPr txBox="1"/>
          <p:nvPr/>
        </p:nvSpPr>
        <p:spPr>
          <a:xfrm>
            <a:off x="168375" y="858857"/>
            <a:ext cx="3210751" cy="1477328"/>
          </a:xfrm>
          <a:prstGeom prst="rect">
            <a:avLst/>
          </a:prstGeom>
          <a:noFill/>
        </p:spPr>
        <p:txBody>
          <a:bodyPr wrap="none" rtlCol="0">
            <a:spAutoFit/>
          </a:bodyPr>
          <a:lstStyle/>
          <a:p>
            <a:pPr marL="285750" indent="-285750">
              <a:buFont typeface="Arial" panose="020B0604020202020204" pitchFamily="34" charset="0"/>
              <a:buChar char="•"/>
            </a:pPr>
            <a:r>
              <a:rPr lang="da-DK" dirty="0" err="1"/>
              <a:t>Norvégien</a:t>
            </a:r>
            <a:r>
              <a:rPr lang="da-DK" dirty="0"/>
              <a:t> (bokmål/nynorsk) </a:t>
            </a:r>
          </a:p>
          <a:p>
            <a:pPr marL="285750" indent="-285750">
              <a:buFont typeface="Arial" panose="020B0604020202020204" pitchFamily="34" charset="0"/>
              <a:buChar char="•"/>
            </a:pPr>
            <a:r>
              <a:rPr lang="da-DK" dirty="0" err="1"/>
              <a:t>Islandais</a:t>
            </a:r>
            <a:endParaRPr lang="da-DK" dirty="0"/>
          </a:p>
          <a:p>
            <a:pPr marL="285750" indent="-285750">
              <a:buFont typeface="Arial" panose="020B0604020202020204" pitchFamily="34" charset="0"/>
              <a:buChar char="•"/>
            </a:pPr>
            <a:r>
              <a:rPr lang="da-DK" dirty="0" err="1"/>
              <a:t>Féroien</a:t>
            </a:r>
            <a:endParaRPr lang="da-DK" dirty="0"/>
          </a:p>
          <a:p>
            <a:pPr marL="285750" indent="-285750">
              <a:buFont typeface="Arial" panose="020B0604020202020204" pitchFamily="34" charset="0"/>
              <a:buChar char="•"/>
            </a:pPr>
            <a:r>
              <a:rPr lang="da-DK" dirty="0"/>
              <a:t>Norne </a:t>
            </a:r>
          </a:p>
          <a:p>
            <a:endParaRPr lang="da-DK" dirty="0"/>
          </a:p>
        </p:txBody>
      </p:sp>
      <p:cxnSp>
        <p:nvCxnSpPr>
          <p:cNvPr id="4" name="Lige forbindelse 3">
            <a:extLst>
              <a:ext uri="{FF2B5EF4-FFF2-40B4-BE49-F238E27FC236}">
                <a16:creationId xmlns:a16="http://schemas.microsoft.com/office/drawing/2014/main" id="{5A7687BD-7EE2-4185-A954-478080D696E0}"/>
              </a:ext>
            </a:extLst>
          </p:cNvPr>
          <p:cNvCxnSpPr/>
          <p:nvPr/>
        </p:nvCxnSpPr>
        <p:spPr>
          <a:xfrm>
            <a:off x="6096000" y="0"/>
            <a:ext cx="66675" cy="661035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Tekstfelt 6">
            <a:extLst>
              <a:ext uri="{FF2B5EF4-FFF2-40B4-BE49-F238E27FC236}">
                <a16:creationId xmlns:a16="http://schemas.microsoft.com/office/drawing/2014/main" id="{2C88354E-1781-41BE-AA83-9F141C2A4A97}"/>
              </a:ext>
            </a:extLst>
          </p:cNvPr>
          <p:cNvSpPr txBox="1"/>
          <p:nvPr/>
        </p:nvSpPr>
        <p:spPr>
          <a:xfrm>
            <a:off x="4673249" y="4672491"/>
            <a:ext cx="547438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da-DK" dirty="0"/>
              <a:t>Grande </a:t>
            </a:r>
            <a:r>
              <a:rPr lang="da-DK" dirty="0" err="1"/>
              <a:t>influence</a:t>
            </a:r>
            <a:r>
              <a:rPr lang="da-DK" dirty="0"/>
              <a:t> des </a:t>
            </a:r>
            <a:r>
              <a:rPr lang="da-DK" dirty="0" err="1"/>
              <a:t>dialectes</a:t>
            </a:r>
            <a:r>
              <a:rPr lang="da-DK" dirty="0"/>
              <a:t> du </a:t>
            </a:r>
            <a:r>
              <a:rPr lang="da-DK" dirty="0" err="1"/>
              <a:t>haut</a:t>
            </a:r>
            <a:r>
              <a:rPr lang="da-DK" dirty="0"/>
              <a:t> et bas </a:t>
            </a:r>
            <a:r>
              <a:rPr lang="da-DK" dirty="0" err="1"/>
              <a:t>allemand</a:t>
            </a:r>
            <a:endParaRPr lang="da-DK" dirty="0"/>
          </a:p>
        </p:txBody>
      </p:sp>
      <p:cxnSp>
        <p:nvCxnSpPr>
          <p:cNvPr id="5" name="Lige forbindelse 4">
            <a:extLst>
              <a:ext uri="{FF2B5EF4-FFF2-40B4-BE49-F238E27FC236}">
                <a16:creationId xmlns:a16="http://schemas.microsoft.com/office/drawing/2014/main" id="{26DFA852-E077-4B23-988A-B939855D2471}"/>
              </a:ext>
            </a:extLst>
          </p:cNvPr>
          <p:cNvCxnSpPr>
            <a:cxnSpLocks/>
          </p:cNvCxnSpPr>
          <p:nvPr/>
        </p:nvCxnSpPr>
        <p:spPr>
          <a:xfrm>
            <a:off x="2590800" y="1335909"/>
            <a:ext cx="2082449" cy="3336582"/>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1" name="Lige forbindelse 10">
            <a:extLst>
              <a:ext uri="{FF2B5EF4-FFF2-40B4-BE49-F238E27FC236}">
                <a16:creationId xmlns:a16="http://schemas.microsoft.com/office/drawing/2014/main" id="{0D5445BE-29C9-C550-897A-5B5720DE8339}"/>
              </a:ext>
            </a:extLst>
          </p:cNvPr>
          <p:cNvCxnSpPr>
            <a:cxnSpLocks/>
          </p:cNvCxnSpPr>
          <p:nvPr/>
        </p:nvCxnSpPr>
        <p:spPr>
          <a:xfrm flipH="1">
            <a:off x="9676801" y="1812964"/>
            <a:ext cx="470832" cy="2859527"/>
          </a:xfrm>
          <a:prstGeom prst="line">
            <a:avLst/>
          </a:prstGeom>
          <a:ln w="1905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006908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92F915D-E3A1-69E4-C690-A0FA247E0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16" y="-771477"/>
            <a:ext cx="12910782" cy="8607188"/>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A987383B-D1EB-D5D6-3917-6D149BE5C538}"/>
              </a:ext>
            </a:extLst>
          </p:cNvPr>
          <p:cNvSpPr txBox="1"/>
          <p:nvPr/>
        </p:nvSpPr>
        <p:spPr>
          <a:xfrm>
            <a:off x="275547" y="351234"/>
            <a:ext cx="2061253" cy="307776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l"/>
            <a:r>
              <a:rPr lang="fr-FR" sz="1400" b="0" i="0" u="none" strike="noStrike" dirty="0">
                <a:solidFill>
                  <a:srgbClr val="E95200"/>
                </a:solidFill>
                <a:effectLst/>
                <a:latin typeface="verdana" panose="020B0604030504040204" pitchFamily="34" charset="0"/>
              </a:rPr>
              <a:t>Article premier</a:t>
            </a:r>
          </a:p>
          <a:p>
            <a:pPr algn="l"/>
            <a:endParaRPr lang="fr-FR" sz="1400" b="0" i="0" u="none" strike="noStrike" dirty="0">
              <a:solidFill>
                <a:srgbClr val="E95200"/>
              </a:solidFill>
              <a:effectLst/>
              <a:latin typeface="verdana" panose="020B0604030504040204" pitchFamily="34" charset="0"/>
            </a:endParaRPr>
          </a:p>
          <a:p>
            <a:pPr algn="l"/>
            <a:r>
              <a:rPr lang="fr-FR" sz="1400" b="0" i="0" dirty="0">
                <a:solidFill>
                  <a:srgbClr val="000000"/>
                </a:solidFill>
                <a:effectLst/>
                <a:latin typeface="verdana" panose="020B0604030504040204" pitchFamily="34" charset="0"/>
              </a:rPr>
              <a:t>Tous les êtres humains naissent libres et égaux en dignité et en droits. Ils sont doués de raison et de conscience et doivent agir les uns envers les autres dans un esprit de fraternité.</a:t>
            </a:r>
          </a:p>
          <a:p>
            <a:endParaRPr lang="da-DK" sz="1200" dirty="0"/>
          </a:p>
        </p:txBody>
      </p:sp>
      <p:pic>
        <p:nvPicPr>
          <p:cNvPr id="5" name="Billede 4">
            <a:extLst>
              <a:ext uri="{FF2B5EF4-FFF2-40B4-BE49-F238E27FC236}">
                <a16:creationId xmlns:a16="http://schemas.microsoft.com/office/drawing/2014/main" id="{4E118771-D8E9-8C6D-BE05-9D53AA05147A}"/>
              </a:ext>
            </a:extLst>
          </p:cNvPr>
          <p:cNvPicPr>
            <a:picLocks noChangeAspect="1"/>
          </p:cNvPicPr>
          <p:nvPr/>
        </p:nvPicPr>
        <p:blipFill>
          <a:blip r:embed="rId3"/>
          <a:stretch>
            <a:fillRect/>
          </a:stretch>
        </p:blipFill>
        <p:spPr>
          <a:xfrm>
            <a:off x="2979832" y="299953"/>
            <a:ext cx="4751333" cy="96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a:extLst>
              <a:ext uri="{FF2B5EF4-FFF2-40B4-BE49-F238E27FC236}">
                <a16:creationId xmlns:a16="http://schemas.microsoft.com/office/drawing/2014/main" id="{2485994D-0770-3C37-15FA-C6452C93813E}"/>
              </a:ext>
            </a:extLst>
          </p:cNvPr>
          <p:cNvPicPr>
            <a:picLocks noChangeAspect="1"/>
          </p:cNvPicPr>
          <p:nvPr/>
        </p:nvPicPr>
        <p:blipFill>
          <a:blip r:embed="rId4"/>
          <a:stretch>
            <a:fillRect/>
          </a:stretch>
        </p:blipFill>
        <p:spPr>
          <a:xfrm>
            <a:off x="6906758" y="3337126"/>
            <a:ext cx="5157788" cy="826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Billede 7">
            <a:extLst>
              <a:ext uri="{FF2B5EF4-FFF2-40B4-BE49-F238E27FC236}">
                <a16:creationId xmlns:a16="http://schemas.microsoft.com/office/drawing/2014/main" id="{5D6D4808-950B-3BD2-BD75-B53403ACC806}"/>
              </a:ext>
            </a:extLst>
          </p:cNvPr>
          <p:cNvPicPr>
            <a:picLocks noChangeAspect="1"/>
          </p:cNvPicPr>
          <p:nvPr/>
        </p:nvPicPr>
        <p:blipFill>
          <a:blip r:embed="rId5"/>
          <a:stretch>
            <a:fillRect/>
          </a:stretch>
        </p:blipFill>
        <p:spPr>
          <a:xfrm>
            <a:off x="6277967" y="5345610"/>
            <a:ext cx="5265683" cy="1043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a:extLst>
              <a:ext uri="{FF2B5EF4-FFF2-40B4-BE49-F238E27FC236}">
                <a16:creationId xmlns:a16="http://schemas.microsoft.com/office/drawing/2014/main" id="{D53ACB68-61D3-F90B-0081-382EBBB4C43F}"/>
              </a:ext>
            </a:extLst>
          </p:cNvPr>
          <p:cNvPicPr>
            <a:picLocks noChangeAspect="1"/>
          </p:cNvPicPr>
          <p:nvPr/>
        </p:nvPicPr>
        <p:blipFill>
          <a:blip r:embed="rId6"/>
          <a:stretch>
            <a:fillRect/>
          </a:stretch>
        </p:blipFill>
        <p:spPr>
          <a:xfrm>
            <a:off x="2617126" y="2444322"/>
            <a:ext cx="4289632" cy="841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Billede 9">
            <a:extLst>
              <a:ext uri="{FF2B5EF4-FFF2-40B4-BE49-F238E27FC236}">
                <a16:creationId xmlns:a16="http://schemas.microsoft.com/office/drawing/2014/main" id="{81130193-9E03-10BF-319E-78006E99074F}"/>
              </a:ext>
            </a:extLst>
          </p:cNvPr>
          <p:cNvPicPr>
            <a:picLocks noChangeAspect="1"/>
          </p:cNvPicPr>
          <p:nvPr/>
        </p:nvPicPr>
        <p:blipFill>
          <a:blip r:embed="rId7"/>
          <a:stretch>
            <a:fillRect/>
          </a:stretch>
        </p:blipFill>
        <p:spPr>
          <a:xfrm>
            <a:off x="648350" y="5345610"/>
            <a:ext cx="5157788" cy="1023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Billede 13">
            <a:extLst>
              <a:ext uri="{FF2B5EF4-FFF2-40B4-BE49-F238E27FC236}">
                <a16:creationId xmlns:a16="http://schemas.microsoft.com/office/drawing/2014/main" id="{01B17814-6A15-E312-0996-A66656A9AF69}"/>
              </a:ext>
            </a:extLst>
          </p:cNvPr>
          <p:cNvPicPr>
            <a:picLocks noChangeAspect="1"/>
          </p:cNvPicPr>
          <p:nvPr/>
        </p:nvPicPr>
        <p:blipFill>
          <a:blip r:embed="rId8"/>
          <a:stretch>
            <a:fillRect/>
          </a:stretch>
        </p:blipFill>
        <p:spPr>
          <a:xfrm>
            <a:off x="6566398" y="1405928"/>
            <a:ext cx="5379413" cy="1131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Tekstfelt 14">
            <a:extLst>
              <a:ext uri="{FF2B5EF4-FFF2-40B4-BE49-F238E27FC236}">
                <a16:creationId xmlns:a16="http://schemas.microsoft.com/office/drawing/2014/main" id="{C761C397-C5EB-FA87-83BD-2562DBAE04FE}"/>
              </a:ext>
            </a:extLst>
          </p:cNvPr>
          <p:cNvSpPr txBox="1"/>
          <p:nvPr/>
        </p:nvSpPr>
        <p:spPr>
          <a:xfrm>
            <a:off x="6217384" y="-14965"/>
            <a:ext cx="556058"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4000" dirty="0"/>
              <a:t>A</a:t>
            </a:r>
          </a:p>
        </p:txBody>
      </p:sp>
      <p:sp>
        <p:nvSpPr>
          <p:cNvPr id="16" name="Tekstfelt 15">
            <a:extLst>
              <a:ext uri="{FF2B5EF4-FFF2-40B4-BE49-F238E27FC236}">
                <a16:creationId xmlns:a16="http://schemas.microsoft.com/office/drawing/2014/main" id="{9437B8A3-6973-03B6-7F00-F8EFE01D0255}"/>
              </a:ext>
            </a:extLst>
          </p:cNvPr>
          <p:cNvSpPr txBox="1"/>
          <p:nvPr/>
        </p:nvSpPr>
        <p:spPr>
          <a:xfrm>
            <a:off x="8745360" y="820068"/>
            <a:ext cx="556058"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4000" dirty="0"/>
              <a:t>B</a:t>
            </a:r>
          </a:p>
        </p:txBody>
      </p:sp>
      <p:sp>
        <p:nvSpPr>
          <p:cNvPr id="17" name="Tekstfelt 16">
            <a:extLst>
              <a:ext uri="{FF2B5EF4-FFF2-40B4-BE49-F238E27FC236}">
                <a16:creationId xmlns:a16="http://schemas.microsoft.com/office/drawing/2014/main" id="{5B1D5C4C-A6EE-2547-DF92-795DAEFCF327}"/>
              </a:ext>
            </a:extLst>
          </p:cNvPr>
          <p:cNvSpPr txBox="1"/>
          <p:nvPr/>
        </p:nvSpPr>
        <p:spPr>
          <a:xfrm>
            <a:off x="3895541" y="1854099"/>
            <a:ext cx="556058"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4000" dirty="0"/>
              <a:t>C</a:t>
            </a:r>
          </a:p>
        </p:txBody>
      </p:sp>
      <p:sp>
        <p:nvSpPr>
          <p:cNvPr id="18" name="Tekstfelt 17">
            <a:extLst>
              <a:ext uri="{FF2B5EF4-FFF2-40B4-BE49-F238E27FC236}">
                <a16:creationId xmlns:a16="http://schemas.microsoft.com/office/drawing/2014/main" id="{EB99C961-ACDB-1ABC-1691-029A1FB5A78C}"/>
              </a:ext>
            </a:extLst>
          </p:cNvPr>
          <p:cNvSpPr txBox="1"/>
          <p:nvPr/>
        </p:nvSpPr>
        <p:spPr>
          <a:xfrm>
            <a:off x="8570119" y="2774825"/>
            <a:ext cx="556058"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4000" dirty="0"/>
              <a:t>D</a:t>
            </a:r>
          </a:p>
        </p:txBody>
      </p:sp>
      <p:sp>
        <p:nvSpPr>
          <p:cNvPr id="19" name="Tekstfelt 18">
            <a:extLst>
              <a:ext uri="{FF2B5EF4-FFF2-40B4-BE49-F238E27FC236}">
                <a16:creationId xmlns:a16="http://schemas.microsoft.com/office/drawing/2014/main" id="{71CC2A58-350F-A27D-F9FE-5312B8B42249}"/>
              </a:ext>
            </a:extLst>
          </p:cNvPr>
          <p:cNvSpPr txBox="1"/>
          <p:nvPr/>
        </p:nvSpPr>
        <p:spPr>
          <a:xfrm>
            <a:off x="4897401" y="3322254"/>
            <a:ext cx="556058"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4000" dirty="0"/>
              <a:t>E</a:t>
            </a:r>
          </a:p>
        </p:txBody>
      </p:sp>
      <p:sp>
        <p:nvSpPr>
          <p:cNvPr id="20" name="Tekstfelt 19">
            <a:extLst>
              <a:ext uri="{FF2B5EF4-FFF2-40B4-BE49-F238E27FC236}">
                <a16:creationId xmlns:a16="http://schemas.microsoft.com/office/drawing/2014/main" id="{F7497B0D-AC1D-6E64-EFF5-85EAEEB451DB}"/>
              </a:ext>
            </a:extLst>
          </p:cNvPr>
          <p:cNvSpPr txBox="1"/>
          <p:nvPr/>
        </p:nvSpPr>
        <p:spPr>
          <a:xfrm>
            <a:off x="4965290" y="4913963"/>
            <a:ext cx="556058"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4000" dirty="0"/>
              <a:t>F</a:t>
            </a:r>
          </a:p>
        </p:txBody>
      </p:sp>
      <p:sp>
        <p:nvSpPr>
          <p:cNvPr id="21" name="Tekstfelt 20">
            <a:extLst>
              <a:ext uri="{FF2B5EF4-FFF2-40B4-BE49-F238E27FC236}">
                <a16:creationId xmlns:a16="http://schemas.microsoft.com/office/drawing/2014/main" id="{C308077D-EC46-5524-8C75-D8C525817C96}"/>
              </a:ext>
            </a:extLst>
          </p:cNvPr>
          <p:cNvSpPr txBox="1"/>
          <p:nvPr/>
        </p:nvSpPr>
        <p:spPr>
          <a:xfrm>
            <a:off x="8713449" y="4776857"/>
            <a:ext cx="556058"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4000" dirty="0"/>
              <a:t>G</a:t>
            </a:r>
          </a:p>
        </p:txBody>
      </p:sp>
      <p:pic>
        <p:nvPicPr>
          <p:cNvPr id="23" name="Billede 22">
            <a:extLst>
              <a:ext uri="{FF2B5EF4-FFF2-40B4-BE49-F238E27FC236}">
                <a16:creationId xmlns:a16="http://schemas.microsoft.com/office/drawing/2014/main" id="{2830DEBC-8636-C3CB-84B5-B044784A9228}"/>
              </a:ext>
            </a:extLst>
          </p:cNvPr>
          <p:cNvPicPr>
            <a:picLocks noChangeAspect="1"/>
          </p:cNvPicPr>
          <p:nvPr/>
        </p:nvPicPr>
        <p:blipFill>
          <a:blip r:embed="rId9"/>
          <a:stretch>
            <a:fillRect/>
          </a:stretch>
        </p:blipFill>
        <p:spPr>
          <a:xfrm>
            <a:off x="352694" y="3968795"/>
            <a:ext cx="5996654" cy="837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840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8" grpId="0" animBg="1"/>
      <p:bldP spid="19"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5B022F61-4900-91DC-9970-0AA81FD3353E}"/>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227222" y="-112295"/>
            <a:ext cx="14405812" cy="7202906"/>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D9FC4C00-B2C4-4558-8568-17C4C3ECC969}"/>
              </a:ext>
            </a:extLst>
          </p:cNvPr>
          <p:cNvSpPr txBox="1"/>
          <p:nvPr/>
        </p:nvSpPr>
        <p:spPr>
          <a:xfrm>
            <a:off x="2072640" y="429554"/>
            <a:ext cx="8325396"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da-DK" sz="2800" dirty="0"/>
              <a:t>Grande </a:t>
            </a:r>
            <a:r>
              <a:rPr lang="da-DK" sz="2800" dirty="0" err="1"/>
              <a:t>influence</a:t>
            </a:r>
            <a:r>
              <a:rPr lang="da-DK" sz="2800" dirty="0"/>
              <a:t> des </a:t>
            </a:r>
            <a:r>
              <a:rPr lang="da-DK" sz="2800" dirty="0" err="1"/>
              <a:t>dialectes</a:t>
            </a:r>
            <a:r>
              <a:rPr lang="da-DK" sz="2800" dirty="0"/>
              <a:t> du </a:t>
            </a:r>
            <a:r>
              <a:rPr lang="da-DK" sz="2800" dirty="0" err="1"/>
              <a:t>haut</a:t>
            </a:r>
            <a:r>
              <a:rPr lang="da-DK" sz="2800" dirty="0"/>
              <a:t> et bas </a:t>
            </a:r>
            <a:r>
              <a:rPr lang="da-DK" sz="2800" dirty="0" err="1"/>
              <a:t>allemand</a:t>
            </a:r>
            <a:endParaRPr lang="da-DK" sz="2800" dirty="0"/>
          </a:p>
        </p:txBody>
      </p:sp>
      <p:sp>
        <p:nvSpPr>
          <p:cNvPr id="5" name="Rektangel 4">
            <a:extLst>
              <a:ext uri="{FF2B5EF4-FFF2-40B4-BE49-F238E27FC236}">
                <a16:creationId xmlns:a16="http://schemas.microsoft.com/office/drawing/2014/main" id="{9FC78082-8C36-5EBA-918E-44AAF11B9D9F}"/>
              </a:ext>
            </a:extLst>
          </p:cNvPr>
          <p:cNvSpPr/>
          <p:nvPr/>
        </p:nvSpPr>
        <p:spPr>
          <a:xfrm>
            <a:off x="508000" y="1320800"/>
            <a:ext cx="9750336" cy="1368918"/>
          </a:xfrm>
          <a:prstGeom prst="rect">
            <a:avLst/>
          </a:prstGeom>
          <a:solidFill>
            <a:schemeClr val="bg1"/>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67DA6AB3-DDA3-41ED-8AB1-FBE58041F9EE}"/>
              </a:ext>
            </a:extLst>
          </p:cNvPr>
          <p:cNvSpPr txBox="1"/>
          <p:nvPr/>
        </p:nvSpPr>
        <p:spPr>
          <a:xfrm>
            <a:off x="984069" y="1715588"/>
            <a:ext cx="8710718" cy="923330"/>
          </a:xfrm>
          <a:prstGeom prst="rect">
            <a:avLst/>
          </a:prstGeom>
          <a:noFill/>
        </p:spPr>
        <p:txBody>
          <a:bodyPr wrap="none" rtlCol="0">
            <a:spAutoFit/>
          </a:bodyPr>
          <a:lstStyle/>
          <a:p>
            <a:pPr marL="285750" indent="-285750">
              <a:buFont typeface="Arial" panose="020B0604020202020204" pitchFamily="34" charset="0"/>
              <a:buChar char="•"/>
            </a:pPr>
            <a:r>
              <a:rPr lang="da-DK" dirty="0" err="1"/>
              <a:t>Simplification</a:t>
            </a:r>
            <a:r>
              <a:rPr lang="da-DK" dirty="0"/>
              <a:t> de la </a:t>
            </a:r>
            <a:r>
              <a:rPr lang="da-DK" dirty="0" err="1"/>
              <a:t>grammaire</a:t>
            </a:r>
            <a:r>
              <a:rPr lang="da-DK" dirty="0"/>
              <a:t>: </a:t>
            </a:r>
            <a:r>
              <a:rPr lang="da-DK" dirty="0" err="1"/>
              <a:t>Bye</a:t>
            </a:r>
            <a:r>
              <a:rPr lang="da-DK" dirty="0"/>
              <a:t> </a:t>
            </a:r>
            <a:r>
              <a:rPr lang="da-DK" dirty="0" err="1"/>
              <a:t>bye</a:t>
            </a:r>
            <a:r>
              <a:rPr lang="da-DK" dirty="0"/>
              <a:t> les </a:t>
            </a:r>
            <a:r>
              <a:rPr lang="da-DK" dirty="0" err="1"/>
              <a:t>déclinaisons</a:t>
            </a:r>
            <a:r>
              <a:rPr lang="da-DK" dirty="0"/>
              <a:t> et les multiples formes verbales</a:t>
            </a:r>
          </a:p>
          <a:p>
            <a:pPr marL="285750" indent="-285750">
              <a:buFont typeface="Arial" panose="020B0604020202020204" pitchFamily="34" charset="0"/>
              <a:buChar char="•"/>
            </a:pPr>
            <a:r>
              <a:rPr lang="da-DK" dirty="0"/>
              <a:t>Une </a:t>
            </a:r>
            <a:r>
              <a:rPr lang="da-DK" b="1" dirty="0"/>
              <a:t>ÉNORME</a:t>
            </a:r>
            <a:r>
              <a:rPr lang="da-DK" dirty="0"/>
              <a:t> </a:t>
            </a:r>
            <a:r>
              <a:rPr lang="da-DK" dirty="0" err="1"/>
              <a:t>partie</a:t>
            </a:r>
            <a:r>
              <a:rPr lang="da-DK" dirty="0"/>
              <a:t> du </a:t>
            </a:r>
            <a:r>
              <a:rPr lang="da-DK" dirty="0" err="1"/>
              <a:t>vocabulaire</a:t>
            </a:r>
            <a:r>
              <a:rPr lang="da-DK" dirty="0"/>
              <a:t> </a:t>
            </a:r>
            <a:r>
              <a:rPr lang="da-DK" dirty="0" err="1"/>
              <a:t>empruntée</a:t>
            </a:r>
            <a:r>
              <a:rPr lang="da-DK" dirty="0"/>
              <a:t> au bas-</a:t>
            </a:r>
            <a:r>
              <a:rPr lang="da-DK" dirty="0" err="1"/>
              <a:t>allemand</a:t>
            </a:r>
            <a:r>
              <a:rPr lang="da-DK" dirty="0"/>
              <a:t> et </a:t>
            </a:r>
            <a:r>
              <a:rPr lang="da-DK" dirty="0" err="1"/>
              <a:t>haut-allemand</a:t>
            </a:r>
            <a:r>
              <a:rPr lang="da-DK" dirty="0"/>
              <a:t>. </a:t>
            </a:r>
          </a:p>
          <a:p>
            <a:pPr marL="285750" indent="-285750">
              <a:buFont typeface="Arial" panose="020B0604020202020204" pitchFamily="34" charset="0"/>
              <a:buChar char="•"/>
            </a:pPr>
            <a:endParaRPr lang="da-DK" dirty="0"/>
          </a:p>
        </p:txBody>
      </p:sp>
      <p:graphicFrame>
        <p:nvGraphicFramePr>
          <p:cNvPr id="4" name="Tabel 4">
            <a:extLst>
              <a:ext uri="{FF2B5EF4-FFF2-40B4-BE49-F238E27FC236}">
                <a16:creationId xmlns:a16="http://schemas.microsoft.com/office/drawing/2014/main" id="{D78C0340-5A5C-4C30-A816-724A668FBF9F}"/>
              </a:ext>
            </a:extLst>
          </p:cNvPr>
          <p:cNvGraphicFramePr>
            <a:graphicFrameLocks noGrp="1"/>
          </p:cNvGraphicFramePr>
          <p:nvPr>
            <p:extLst>
              <p:ext uri="{D42A27DB-BD31-4B8C-83A1-F6EECF244321}">
                <p14:modId xmlns:p14="http://schemas.microsoft.com/office/powerpoint/2010/main" val="2516038342"/>
              </p:ext>
            </p:extLst>
          </p:nvPr>
        </p:nvGraphicFramePr>
        <p:xfrm>
          <a:off x="984069" y="2689718"/>
          <a:ext cx="8128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59320016"/>
                    </a:ext>
                  </a:extLst>
                </a:gridCol>
                <a:gridCol w="2032000">
                  <a:extLst>
                    <a:ext uri="{9D8B030D-6E8A-4147-A177-3AD203B41FA5}">
                      <a16:colId xmlns:a16="http://schemas.microsoft.com/office/drawing/2014/main" val="69766560"/>
                    </a:ext>
                  </a:extLst>
                </a:gridCol>
                <a:gridCol w="2032000">
                  <a:extLst>
                    <a:ext uri="{9D8B030D-6E8A-4147-A177-3AD203B41FA5}">
                      <a16:colId xmlns:a16="http://schemas.microsoft.com/office/drawing/2014/main" val="3767688837"/>
                    </a:ext>
                  </a:extLst>
                </a:gridCol>
                <a:gridCol w="2032000">
                  <a:extLst>
                    <a:ext uri="{9D8B030D-6E8A-4147-A177-3AD203B41FA5}">
                      <a16:colId xmlns:a16="http://schemas.microsoft.com/office/drawing/2014/main" val="3783710375"/>
                    </a:ext>
                  </a:extLst>
                </a:gridCol>
              </a:tblGrid>
              <a:tr h="370840">
                <a:tc>
                  <a:txBody>
                    <a:bodyPr/>
                    <a:lstStyle/>
                    <a:p>
                      <a:r>
                        <a:rPr lang="da-DK" dirty="0" err="1"/>
                        <a:t>Danois</a:t>
                      </a:r>
                      <a:endParaRPr lang="da-DK" dirty="0"/>
                    </a:p>
                  </a:txBody>
                  <a:tcPr/>
                </a:tc>
                <a:tc>
                  <a:txBody>
                    <a:bodyPr/>
                    <a:lstStyle/>
                    <a:p>
                      <a:r>
                        <a:rPr lang="da-DK" dirty="0" err="1"/>
                        <a:t>Suédois</a:t>
                      </a:r>
                      <a:endParaRPr lang="da-DK" dirty="0"/>
                    </a:p>
                  </a:txBody>
                  <a:tcPr/>
                </a:tc>
                <a:tc>
                  <a:txBody>
                    <a:bodyPr/>
                    <a:lstStyle/>
                    <a:p>
                      <a:r>
                        <a:rPr lang="da-DK" dirty="0" err="1"/>
                        <a:t>Néerlandais</a:t>
                      </a:r>
                      <a:endParaRPr lang="da-DK" dirty="0"/>
                    </a:p>
                  </a:txBody>
                  <a:tcPr/>
                </a:tc>
                <a:tc>
                  <a:txBody>
                    <a:bodyPr/>
                    <a:lstStyle/>
                    <a:p>
                      <a:r>
                        <a:rPr lang="da-DK" dirty="0" err="1"/>
                        <a:t>Allemand</a:t>
                      </a:r>
                      <a:endParaRPr lang="da-DK" dirty="0"/>
                    </a:p>
                  </a:txBody>
                  <a:tcPr/>
                </a:tc>
                <a:extLst>
                  <a:ext uri="{0D108BD9-81ED-4DB2-BD59-A6C34878D82A}">
                    <a16:rowId xmlns:a16="http://schemas.microsoft.com/office/drawing/2014/main" val="1180754897"/>
                  </a:ext>
                </a:extLst>
              </a:tr>
              <a:tr h="370840">
                <a:tc>
                  <a:txBody>
                    <a:bodyPr/>
                    <a:lstStyle/>
                    <a:p>
                      <a:r>
                        <a:rPr lang="da-DK" dirty="0"/>
                        <a:t>Forstå</a:t>
                      </a:r>
                    </a:p>
                  </a:txBody>
                  <a:tcPr/>
                </a:tc>
                <a:tc>
                  <a:txBody>
                    <a:bodyPr/>
                    <a:lstStyle/>
                    <a:p>
                      <a:r>
                        <a:rPr lang="da-DK" dirty="0" err="1"/>
                        <a:t>Förstå</a:t>
                      </a:r>
                      <a:endParaRPr lang="da-DK" dirty="0"/>
                    </a:p>
                  </a:txBody>
                  <a:tcPr/>
                </a:tc>
                <a:tc>
                  <a:txBody>
                    <a:bodyPr/>
                    <a:lstStyle/>
                    <a:p>
                      <a:r>
                        <a:rPr lang="da-DK" dirty="0" err="1"/>
                        <a:t>Verstaan</a:t>
                      </a:r>
                      <a:endParaRPr lang="da-DK" dirty="0"/>
                    </a:p>
                  </a:txBody>
                  <a:tcPr/>
                </a:tc>
                <a:tc>
                  <a:txBody>
                    <a:bodyPr/>
                    <a:lstStyle/>
                    <a:p>
                      <a:r>
                        <a:rPr lang="da-DK" dirty="0" err="1"/>
                        <a:t>Verstehen</a:t>
                      </a:r>
                      <a:endParaRPr lang="da-DK" dirty="0"/>
                    </a:p>
                  </a:txBody>
                  <a:tcPr/>
                </a:tc>
                <a:extLst>
                  <a:ext uri="{0D108BD9-81ED-4DB2-BD59-A6C34878D82A}">
                    <a16:rowId xmlns:a16="http://schemas.microsoft.com/office/drawing/2014/main" val="1620421117"/>
                  </a:ext>
                </a:extLst>
              </a:tr>
              <a:tr h="370840">
                <a:tc>
                  <a:txBody>
                    <a:bodyPr/>
                    <a:lstStyle/>
                    <a:p>
                      <a:r>
                        <a:rPr lang="da-DK" dirty="0"/>
                        <a:t>Forbyde</a:t>
                      </a:r>
                    </a:p>
                  </a:txBody>
                  <a:tcPr/>
                </a:tc>
                <a:tc>
                  <a:txBody>
                    <a:bodyPr/>
                    <a:lstStyle/>
                    <a:p>
                      <a:r>
                        <a:rPr lang="da-DK" dirty="0" err="1"/>
                        <a:t>Förbjuda</a:t>
                      </a:r>
                      <a:endParaRPr lang="da-DK" dirty="0"/>
                    </a:p>
                  </a:txBody>
                  <a:tcPr/>
                </a:tc>
                <a:tc>
                  <a:txBody>
                    <a:bodyPr/>
                    <a:lstStyle/>
                    <a:p>
                      <a:r>
                        <a:rPr lang="da-DK"/>
                        <a:t>Verbieden</a:t>
                      </a:r>
                      <a:endParaRPr lang="da-DK" dirty="0"/>
                    </a:p>
                  </a:txBody>
                  <a:tcPr/>
                </a:tc>
                <a:tc>
                  <a:txBody>
                    <a:bodyPr/>
                    <a:lstStyle/>
                    <a:p>
                      <a:r>
                        <a:rPr lang="da-DK" dirty="0" err="1"/>
                        <a:t>Verbieten</a:t>
                      </a:r>
                      <a:endParaRPr lang="da-DK" dirty="0"/>
                    </a:p>
                  </a:txBody>
                  <a:tcPr/>
                </a:tc>
                <a:extLst>
                  <a:ext uri="{0D108BD9-81ED-4DB2-BD59-A6C34878D82A}">
                    <a16:rowId xmlns:a16="http://schemas.microsoft.com/office/drawing/2014/main" val="603816957"/>
                  </a:ext>
                </a:extLst>
              </a:tr>
              <a:tr h="370840">
                <a:tc>
                  <a:txBody>
                    <a:bodyPr/>
                    <a:lstStyle/>
                    <a:p>
                      <a:r>
                        <a:rPr lang="da-DK" dirty="0"/>
                        <a:t>Blive</a:t>
                      </a:r>
                    </a:p>
                  </a:txBody>
                  <a:tcPr/>
                </a:tc>
                <a:tc>
                  <a:txBody>
                    <a:bodyPr/>
                    <a:lstStyle/>
                    <a:p>
                      <a:r>
                        <a:rPr lang="da-DK" dirty="0" err="1"/>
                        <a:t>Bli</a:t>
                      </a:r>
                      <a:endParaRPr lang="da-DK" dirty="0"/>
                    </a:p>
                  </a:txBody>
                  <a:tcPr/>
                </a:tc>
                <a:tc>
                  <a:txBody>
                    <a:bodyPr/>
                    <a:lstStyle/>
                    <a:p>
                      <a:r>
                        <a:rPr lang="da-DK" dirty="0" err="1"/>
                        <a:t>Blijven</a:t>
                      </a:r>
                      <a:endParaRPr lang="da-DK" dirty="0"/>
                    </a:p>
                  </a:txBody>
                  <a:tcPr/>
                </a:tc>
                <a:tc>
                  <a:txBody>
                    <a:bodyPr/>
                    <a:lstStyle/>
                    <a:p>
                      <a:r>
                        <a:rPr lang="da-DK" dirty="0" err="1"/>
                        <a:t>Bleiben</a:t>
                      </a:r>
                      <a:endParaRPr lang="da-DK" dirty="0"/>
                    </a:p>
                  </a:txBody>
                  <a:tcPr/>
                </a:tc>
                <a:extLst>
                  <a:ext uri="{0D108BD9-81ED-4DB2-BD59-A6C34878D82A}">
                    <a16:rowId xmlns:a16="http://schemas.microsoft.com/office/drawing/2014/main" val="770549859"/>
                  </a:ext>
                </a:extLst>
              </a:tr>
              <a:tr h="370840">
                <a:tc>
                  <a:txBody>
                    <a:bodyPr/>
                    <a:lstStyle/>
                    <a:p>
                      <a:r>
                        <a:rPr lang="da-DK" dirty="0"/>
                        <a:t>Grænse</a:t>
                      </a:r>
                    </a:p>
                  </a:txBody>
                  <a:tcPr/>
                </a:tc>
                <a:tc>
                  <a:txBody>
                    <a:bodyPr/>
                    <a:lstStyle/>
                    <a:p>
                      <a:r>
                        <a:rPr lang="da-DK" dirty="0" err="1"/>
                        <a:t>Gräns</a:t>
                      </a:r>
                      <a:endParaRPr lang="da-DK" dirty="0"/>
                    </a:p>
                  </a:txBody>
                  <a:tcPr/>
                </a:tc>
                <a:tc>
                  <a:txBody>
                    <a:bodyPr/>
                    <a:lstStyle/>
                    <a:p>
                      <a:r>
                        <a:rPr lang="da-DK" dirty="0"/>
                        <a:t>Grens</a:t>
                      </a:r>
                    </a:p>
                  </a:txBody>
                  <a:tcPr/>
                </a:tc>
                <a:tc>
                  <a:txBody>
                    <a:bodyPr/>
                    <a:lstStyle/>
                    <a:p>
                      <a:r>
                        <a:rPr lang="da-DK" dirty="0" err="1"/>
                        <a:t>Grenze</a:t>
                      </a:r>
                      <a:endParaRPr lang="da-DK" dirty="0"/>
                    </a:p>
                  </a:txBody>
                  <a:tcPr/>
                </a:tc>
                <a:extLst>
                  <a:ext uri="{0D108BD9-81ED-4DB2-BD59-A6C34878D82A}">
                    <a16:rowId xmlns:a16="http://schemas.microsoft.com/office/drawing/2014/main" val="890080632"/>
                  </a:ext>
                </a:extLst>
              </a:tr>
            </a:tbl>
          </a:graphicData>
        </a:graphic>
      </p:graphicFrame>
      <p:graphicFrame>
        <p:nvGraphicFramePr>
          <p:cNvPr id="7" name="Tabel 6">
            <a:extLst>
              <a:ext uri="{FF2B5EF4-FFF2-40B4-BE49-F238E27FC236}">
                <a16:creationId xmlns:a16="http://schemas.microsoft.com/office/drawing/2014/main" id="{39A13057-0A63-0E29-CEBB-F6212035BB63}"/>
              </a:ext>
            </a:extLst>
          </p:cNvPr>
          <p:cNvGraphicFramePr>
            <a:graphicFrameLocks noGrp="1"/>
          </p:cNvGraphicFramePr>
          <p:nvPr>
            <p:extLst>
              <p:ext uri="{D42A27DB-BD31-4B8C-83A1-F6EECF244321}">
                <p14:modId xmlns:p14="http://schemas.microsoft.com/office/powerpoint/2010/main" val="825392365"/>
              </p:ext>
            </p:extLst>
          </p:nvPr>
        </p:nvGraphicFramePr>
        <p:xfrm>
          <a:off x="9509125" y="2691833"/>
          <a:ext cx="1978025" cy="1852085"/>
        </p:xfrm>
        <a:graphic>
          <a:graphicData uri="http://schemas.openxmlformats.org/drawingml/2006/table">
            <a:tbl>
              <a:tblPr firstRow="1" bandRow="1">
                <a:tableStyleId>{93296810-A885-4BE3-A3E7-6D5BEEA58F35}</a:tableStyleId>
              </a:tblPr>
              <a:tblGrid>
                <a:gridCol w="1978025">
                  <a:extLst>
                    <a:ext uri="{9D8B030D-6E8A-4147-A177-3AD203B41FA5}">
                      <a16:colId xmlns:a16="http://schemas.microsoft.com/office/drawing/2014/main" val="2662482522"/>
                    </a:ext>
                  </a:extLst>
                </a:gridCol>
              </a:tblGrid>
              <a:tr h="370417">
                <a:tc>
                  <a:txBody>
                    <a:bodyPr/>
                    <a:lstStyle/>
                    <a:p>
                      <a:r>
                        <a:rPr lang="da-DK" dirty="0" err="1"/>
                        <a:t>Islandais</a:t>
                      </a:r>
                      <a:endParaRPr lang="fr-BE" dirty="0"/>
                    </a:p>
                  </a:txBody>
                  <a:tcPr/>
                </a:tc>
                <a:extLst>
                  <a:ext uri="{0D108BD9-81ED-4DB2-BD59-A6C34878D82A}">
                    <a16:rowId xmlns:a16="http://schemas.microsoft.com/office/drawing/2014/main" val="2509060222"/>
                  </a:ext>
                </a:extLst>
              </a:tr>
              <a:tr h="370417">
                <a:tc>
                  <a:txBody>
                    <a:bodyPr/>
                    <a:lstStyle/>
                    <a:p>
                      <a:r>
                        <a:rPr lang="da-DK" dirty="0" err="1"/>
                        <a:t>skilja</a:t>
                      </a:r>
                      <a:endParaRPr lang="fr-BE" dirty="0"/>
                    </a:p>
                  </a:txBody>
                  <a:tcPr/>
                </a:tc>
                <a:extLst>
                  <a:ext uri="{0D108BD9-81ED-4DB2-BD59-A6C34878D82A}">
                    <a16:rowId xmlns:a16="http://schemas.microsoft.com/office/drawing/2014/main" val="1985698369"/>
                  </a:ext>
                </a:extLst>
              </a:tr>
              <a:tr h="370417">
                <a:tc>
                  <a:txBody>
                    <a:bodyPr/>
                    <a:lstStyle/>
                    <a:p>
                      <a:r>
                        <a:rPr lang="da-DK" dirty="0" err="1"/>
                        <a:t>Banna</a:t>
                      </a:r>
                      <a:endParaRPr lang="fr-BE" dirty="0"/>
                    </a:p>
                  </a:txBody>
                  <a:tcPr/>
                </a:tc>
                <a:extLst>
                  <a:ext uri="{0D108BD9-81ED-4DB2-BD59-A6C34878D82A}">
                    <a16:rowId xmlns:a16="http://schemas.microsoft.com/office/drawing/2014/main" val="1120803244"/>
                  </a:ext>
                </a:extLst>
              </a:tr>
              <a:tr h="370417">
                <a:tc>
                  <a:txBody>
                    <a:bodyPr/>
                    <a:lstStyle/>
                    <a:p>
                      <a:r>
                        <a:rPr lang="da-DK" dirty="0" err="1"/>
                        <a:t>verða</a:t>
                      </a:r>
                      <a:endParaRPr lang="fr-BE" dirty="0"/>
                    </a:p>
                  </a:txBody>
                  <a:tcPr/>
                </a:tc>
                <a:extLst>
                  <a:ext uri="{0D108BD9-81ED-4DB2-BD59-A6C34878D82A}">
                    <a16:rowId xmlns:a16="http://schemas.microsoft.com/office/drawing/2014/main" val="1110476753"/>
                  </a:ext>
                </a:extLst>
              </a:tr>
              <a:tr h="370417">
                <a:tc>
                  <a:txBody>
                    <a:bodyPr/>
                    <a:lstStyle/>
                    <a:p>
                      <a:r>
                        <a:rPr lang="fr-BE" sz="1800" b="0" kern="1200" dirty="0" err="1">
                          <a:solidFill>
                            <a:schemeClr val="dk1"/>
                          </a:solidFill>
                          <a:effectLst/>
                        </a:rPr>
                        <a:t>landamæri</a:t>
                      </a:r>
                      <a:endParaRPr lang="fr-BE" dirty="0"/>
                    </a:p>
                  </a:txBody>
                  <a:tcPr/>
                </a:tc>
                <a:extLst>
                  <a:ext uri="{0D108BD9-81ED-4DB2-BD59-A6C34878D82A}">
                    <a16:rowId xmlns:a16="http://schemas.microsoft.com/office/drawing/2014/main" val="798405044"/>
                  </a:ext>
                </a:extLst>
              </a:tr>
            </a:tbl>
          </a:graphicData>
        </a:graphic>
      </p:graphicFrame>
    </p:spTree>
    <p:extLst>
      <p:ext uri="{BB962C8B-B14F-4D97-AF65-F5344CB8AC3E}">
        <p14:creationId xmlns:p14="http://schemas.microsoft.com/office/powerpoint/2010/main" val="4223398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200+] Iceland Wallpapers | Wallpapers.com">
            <a:extLst>
              <a:ext uri="{FF2B5EF4-FFF2-40B4-BE49-F238E27FC236}">
                <a16:creationId xmlns:a16="http://schemas.microsoft.com/office/drawing/2014/main" id="{9854F83A-44AA-16B1-8BAB-5B3696165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0609"/>
            <a:ext cx="13138483" cy="8150237"/>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a:extLst>
              <a:ext uri="{FF2B5EF4-FFF2-40B4-BE49-F238E27FC236}">
                <a16:creationId xmlns:a16="http://schemas.microsoft.com/office/drawing/2014/main" id="{0E22B67A-C832-F20C-47C8-74E9625C0443}"/>
              </a:ext>
            </a:extLst>
          </p:cNvPr>
          <p:cNvSpPr/>
          <p:nvPr/>
        </p:nvSpPr>
        <p:spPr>
          <a:xfrm>
            <a:off x="1987968" y="138891"/>
            <a:ext cx="7824969" cy="66914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dirty="0"/>
          </a:p>
        </p:txBody>
      </p:sp>
      <p:sp>
        <p:nvSpPr>
          <p:cNvPr id="2" name="Tekstfelt 1">
            <a:extLst>
              <a:ext uri="{FF2B5EF4-FFF2-40B4-BE49-F238E27FC236}">
                <a16:creationId xmlns:a16="http://schemas.microsoft.com/office/drawing/2014/main" id="{035B0F31-4BFD-4B69-BAD7-C7136176CD2C}"/>
              </a:ext>
            </a:extLst>
          </p:cNvPr>
          <p:cNvSpPr txBox="1"/>
          <p:nvPr/>
        </p:nvSpPr>
        <p:spPr>
          <a:xfrm>
            <a:off x="672655" y="3518994"/>
            <a:ext cx="1777949" cy="95410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a-DK" sz="2800" dirty="0"/>
              <a:t>Norsk (Bokmål)</a:t>
            </a:r>
          </a:p>
        </p:txBody>
      </p:sp>
      <p:sp>
        <p:nvSpPr>
          <p:cNvPr id="3" name="Tekstfelt 2">
            <a:extLst>
              <a:ext uri="{FF2B5EF4-FFF2-40B4-BE49-F238E27FC236}">
                <a16:creationId xmlns:a16="http://schemas.microsoft.com/office/drawing/2014/main" id="{CD6E44BA-3AE8-4DBB-8F41-FEEABD5B132D}"/>
              </a:ext>
            </a:extLst>
          </p:cNvPr>
          <p:cNvSpPr txBox="1"/>
          <p:nvPr/>
        </p:nvSpPr>
        <p:spPr>
          <a:xfrm rot="15647">
            <a:off x="673838" y="4662226"/>
            <a:ext cx="131294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a-DK" sz="2800" dirty="0"/>
              <a:t>Dansk</a:t>
            </a:r>
            <a:endParaRPr lang="da-DK" sz="1400" dirty="0"/>
          </a:p>
        </p:txBody>
      </p:sp>
      <p:sp>
        <p:nvSpPr>
          <p:cNvPr id="4" name="Tekstfelt 3">
            <a:extLst>
              <a:ext uri="{FF2B5EF4-FFF2-40B4-BE49-F238E27FC236}">
                <a16:creationId xmlns:a16="http://schemas.microsoft.com/office/drawing/2014/main" id="{1ACCF18B-09DF-49ED-B90F-4D11B882F50E}"/>
              </a:ext>
            </a:extLst>
          </p:cNvPr>
          <p:cNvSpPr txBox="1"/>
          <p:nvPr/>
        </p:nvSpPr>
        <p:spPr>
          <a:xfrm rot="15647">
            <a:off x="673839" y="5536507"/>
            <a:ext cx="131294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a-DK" sz="2800" dirty="0" err="1"/>
              <a:t>Suédois</a:t>
            </a:r>
            <a:endParaRPr lang="da-DK" sz="1400" dirty="0"/>
          </a:p>
        </p:txBody>
      </p:sp>
      <p:sp>
        <p:nvSpPr>
          <p:cNvPr id="5" name="Tekstfelt 4">
            <a:extLst>
              <a:ext uri="{FF2B5EF4-FFF2-40B4-BE49-F238E27FC236}">
                <a16:creationId xmlns:a16="http://schemas.microsoft.com/office/drawing/2014/main" id="{46D28FE5-7511-423D-ABDB-92499BE00848}"/>
              </a:ext>
            </a:extLst>
          </p:cNvPr>
          <p:cNvSpPr txBox="1"/>
          <p:nvPr/>
        </p:nvSpPr>
        <p:spPr>
          <a:xfrm>
            <a:off x="672655" y="2380116"/>
            <a:ext cx="1777948"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a-DK" sz="2800" dirty="0"/>
              <a:t>Norsk (Nynorsk)</a:t>
            </a:r>
          </a:p>
        </p:txBody>
      </p:sp>
      <p:sp>
        <p:nvSpPr>
          <p:cNvPr id="6" name="Tekstfelt 5">
            <a:extLst>
              <a:ext uri="{FF2B5EF4-FFF2-40B4-BE49-F238E27FC236}">
                <a16:creationId xmlns:a16="http://schemas.microsoft.com/office/drawing/2014/main" id="{F53DBC63-7EBC-43E0-9CFF-3C8F473A0293}"/>
              </a:ext>
            </a:extLst>
          </p:cNvPr>
          <p:cNvSpPr txBox="1"/>
          <p:nvPr/>
        </p:nvSpPr>
        <p:spPr>
          <a:xfrm rot="15647">
            <a:off x="673840" y="1001195"/>
            <a:ext cx="1521507"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a-DK" sz="2800" dirty="0" err="1"/>
              <a:t>Íslensku</a:t>
            </a:r>
            <a:endParaRPr lang="da-DK" sz="1400" dirty="0"/>
          </a:p>
        </p:txBody>
      </p:sp>
      <p:sp>
        <p:nvSpPr>
          <p:cNvPr id="7" name="Tekstfelt 6">
            <a:extLst>
              <a:ext uri="{FF2B5EF4-FFF2-40B4-BE49-F238E27FC236}">
                <a16:creationId xmlns:a16="http://schemas.microsoft.com/office/drawing/2014/main" id="{BF2406F3-5AF9-48A6-8937-50AF8383B21B}"/>
              </a:ext>
            </a:extLst>
          </p:cNvPr>
          <p:cNvSpPr txBox="1"/>
          <p:nvPr/>
        </p:nvSpPr>
        <p:spPr>
          <a:xfrm rot="15647">
            <a:off x="673838" y="1661841"/>
            <a:ext cx="1521507"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a-DK" sz="2800" dirty="0" err="1"/>
              <a:t>Føroyskt</a:t>
            </a:r>
            <a:endParaRPr lang="da-DK" sz="1400" dirty="0"/>
          </a:p>
        </p:txBody>
      </p:sp>
      <p:sp>
        <p:nvSpPr>
          <p:cNvPr id="26" name="Tekstfelt 25">
            <a:extLst>
              <a:ext uri="{FF2B5EF4-FFF2-40B4-BE49-F238E27FC236}">
                <a16:creationId xmlns:a16="http://schemas.microsoft.com/office/drawing/2014/main" id="{EDEC73F0-B083-48A4-823C-5C240727E014}"/>
              </a:ext>
            </a:extLst>
          </p:cNvPr>
          <p:cNvSpPr txBox="1"/>
          <p:nvPr/>
        </p:nvSpPr>
        <p:spPr>
          <a:xfrm>
            <a:off x="2327559" y="358733"/>
            <a:ext cx="6949338" cy="523220"/>
          </a:xfrm>
          <a:prstGeom prst="rect">
            <a:avLst/>
          </a:prstGeom>
          <a:noFill/>
        </p:spPr>
        <p:txBody>
          <a:bodyPr wrap="none" rtlCol="0">
            <a:spAutoFit/>
          </a:bodyPr>
          <a:lstStyle/>
          <a:p>
            <a:r>
              <a:rPr lang="da-DK" sz="2800" dirty="0">
                <a:solidFill>
                  <a:schemeClr val="bg1"/>
                </a:solidFill>
                <a:latin typeface="Bradley Hand ITC" panose="03070402050302030203" pitchFamily="66" charset="0"/>
              </a:rPr>
              <a:t>Nous </a:t>
            </a:r>
            <a:r>
              <a:rPr lang="da-DK" sz="2800" dirty="0" err="1">
                <a:solidFill>
                  <a:schemeClr val="bg1"/>
                </a:solidFill>
                <a:latin typeface="Bradley Hand ITC" panose="03070402050302030203" pitchFamily="66" charset="0"/>
              </a:rPr>
              <a:t>sommes</a:t>
            </a:r>
            <a:r>
              <a:rPr lang="da-DK" sz="2800" dirty="0">
                <a:solidFill>
                  <a:schemeClr val="bg1"/>
                </a:solidFill>
                <a:latin typeface="Bradley Hand ITC" panose="03070402050302030203" pitchFamily="66" charset="0"/>
              </a:rPr>
              <a:t> </a:t>
            </a:r>
            <a:r>
              <a:rPr lang="da-DK" sz="2800" dirty="0" err="1">
                <a:solidFill>
                  <a:schemeClr val="bg1"/>
                </a:solidFill>
                <a:latin typeface="Bradley Hand ITC" panose="03070402050302030203" pitchFamily="66" charset="0"/>
              </a:rPr>
              <a:t>rentrés</a:t>
            </a:r>
            <a:r>
              <a:rPr lang="da-DK" sz="2800" dirty="0">
                <a:solidFill>
                  <a:schemeClr val="bg1"/>
                </a:solidFill>
                <a:latin typeface="Bradley Hand ITC" panose="03070402050302030203" pitchFamily="66" charset="0"/>
              </a:rPr>
              <a:t> (à </a:t>
            </a:r>
            <a:r>
              <a:rPr lang="da-DK" sz="2800" dirty="0" err="1">
                <a:solidFill>
                  <a:schemeClr val="bg1"/>
                </a:solidFill>
                <a:latin typeface="Bradley Hand ITC" panose="03070402050302030203" pitchFamily="66" charset="0"/>
              </a:rPr>
              <a:t>pied</a:t>
            </a:r>
            <a:r>
              <a:rPr lang="da-DK" sz="2800" dirty="0">
                <a:solidFill>
                  <a:schemeClr val="bg1"/>
                </a:solidFill>
                <a:latin typeface="Bradley Hand ITC" panose="03070402050302030203" pitchFamily="66" charset="0"/>
              </a:rPr>
              <a:t>) </a:t>
            </a:r>
            <a:r>
              <a:rPr lang="da-DK" sz="2800" dirty="0" err="1">
                <a:solidFill>
                  <a:schemeClr val="bg1"/>
                </a:solidFill>
                <a:latin typeface="Bradley Hand ITC" panose="03070402050302030203" pitchFamily="66" charset="0"/>
              </a:rPr>
              <a:t>après</a:t>
            </a:r>
            <a:r>
              <a:rPr lang="da-DK" sz="2800" dirty="0">
                <a:solidFill>
                  <a:schemeClr val="bg1"/>
                </a:solidFill>
                <a:latin typeface="Bradley Hand ITC" panose="03070402050302030203" pitchFamily="66" charset="0"/>
              </a:rPr>
              <a:t> le </a:t>
            </a:r>
            <a:r>
              <a:rPr lang="da-DK" sz="2800" dirty="0" err="1">
                <a:solidFill>
                  <a:schemeClr val="bg1"/>
                </a:solidFill>
                <a:latin typeface="Bradley Hand ITC" panose="03070402050302030203" pitchFamily="66" charset="0"/>
              </a:rPr>
              <a:t>concert</a:t>
            </a:r>
            <a:endParaRPr lang="da-DK" sz="2800" dirty="0">
              <a:solidFill>
                <a:schemeClr val="bg1"/>
              </a:solidFill>
              <a:latin typeface="Bradley Hand ITC" panose="03070402050302030203" pitchFamily="66" charset="0"/>
            </a:endParaRPr>
          </a:p>
        </p:txBody>
      </p:sp>
      <p:sp>
        <p:nvSpPr>
          <p:cNvPr id="30" name="Tekstfelt 29">
            <a:extLst>
              <a:ext uri="{FF2B5EF4-FFF2-40B4-BE49-F238E27FC236}">
                <a16:creationId xmlns:a16="http://schemas.microsoft.com/office/drawing/2014/main" id="{FCFD4AC0-D880-4C22-AAF6-0AEB9CDCC468}"/>
              </a:ext>
            </a:extLst>
          </p:cNvPr>
          <p:cNvSpPr txBox="1"/>
          <p:nvPr/>
        </p:nvSpPr>
        <p:spPr>
          <a:xfrm>
            <a:off x="2754228" y="1078139"/>
            <a:ext cx="6096000" cy="584775"/>
          </a:xfrm>
          <a:prstGeom prst="rect">
            <a:avLst/>
          </a:prstGeom>
          <a:noFill/>
        </p:spPr>
        <p:txBody>
          <a:bodyPr wrap="square">
            <a:spAutoFit/>
          </a:bodyPr>
          <a:lstStyle/>
          <a:p>
            <a:r>
              <a:rPr lang="da-DK" sz="3200" dirty="0" err="1">
                <a:solidFill>
                  <a:schemeClr val="bg1"/>
                </a:solidFill>
              </a:rPr>
              <a:t>Við</a:t>
            </a:r>
            <a:r>
              <a:rPr lang="da-DK" sz="3200" dirty="0">
                <a:solidFill>
                  <a:schemeClr val="bg1"/>
                </a:solidFill>
              </a:rPr>
              <a:t> </a:t>
            </a:r>
            <a:r>
              <a:rPr lang="da-DK" sz="3200" dirty="0" err="1">
                <a:solidFill>
                  <a:schemeClr val="bg1"/>
                </a:solidFill>
              </a:rPr>
              <a:t>fórum</a:t>
            </a:r>
            <a:r>
              <a:rPr lang="da-DK" sz="3200" dirty="0">
                <a:solidFill>
                  <a:schemeClr val="bg1"/>
                </a:solidFill>
              </a:rPr>
              <a:t> </a:t>
            </a:r>
            <a:r>
              <a:rPr lang="da-DK" sz="3200" dirty="0" err="1">
                <a:solidFill>
                  <a:schemeClr val="bg1"/>
                </a:solidFill>
              </a:rPr>
              <a:t>heim</a:t>
            </a:r>
            <a:r>
              <a:rPr lang="da-DK" sz="3200" dirty="0">
                <a:solidFill>
                  <a:schemeClr val="bg1"/>
                </a:solidFill>
              </a:rPr>
              <a:t> </a:t>
            </a:r>
            <a:r>
              <a:rPr lang="da-DK" sz="3200" dirty="0" err="1">
                <a:solidFill>
                  <a:schemeClr val="bg1"/>
                </a:solidFill>
              </a:rPr>
              <a:t>eftir</a:t>
            </a:r>
            <a:r>
              <a:rPr lang="da-DK" sz="3200" dirty="0">
                <a:solidFill>
                  <a:schemeClr val="bg1"/>
                </a:solidFill>
              </a:rPr>
              <a:t> </a:t>
            </a:r>
            <a:r>
              <a:rPr lang="da-DK" sz="3200" dirty="0" err="1">
                <a:solidFill>
                  <a:schemeClr val="bg1"/>
                </a:solidFill>
              </a:rPr>
              <a:t>tónleikana</a:t>
            </a:r>
            <a:endParaRPr lang="da-DK" sz="3200" dirty="0">
              <a:solidFill>
                <a:schemeClr val="bg1"/>
              </a:solidFill>
            </a:endParaRPr>
          </a:p>
        </p:txBody>
      </p:sp>
      <p:sp>
        <p:nvSpPr>
          <p:cNvPr id="31" name="Tekstfelt 30">
            <a:extLst>
              <a:ext uri="{FF2B5EF4-FFF2-40B4-BE49-F238E27FC236}">
                <a16:creationId xmlns:a16="http://schemas.microsoft.com/office/drawing/2014/main" id="{E7F356C1-2AA2-47F6-B241-0D1B44FDCBAE}"/>
              </a:ext>
            </a:extLst>
          </p:cNvPr>
          <p:cNvSpPr txBox="1"/>
          <p:nvPr/>
        </p:nvSpPr>
        <p:spPr>
          <a:xfrm>
            <a:off x="2831799" y="1738785"/>
            <a:ext cx="5137560" cy="584775"/>
          </a:xfrm>
          <a:prstGeom prst="rect">
            <a:avLst/>
          </a:prstGeom>
          <a:noFill/>
        </p:spPr>
        <p:txBody>
          <a:bodyPr wrap="none" rtlCol="0">
            <a:spAutoFit/>
          </a:bodyPr>
          <a:lstStyle/>
          <a:p>
            <a:r>
              <a:rPr lang="nn-NO" sz="3200" b="0" i="0" dirty="0">
                <a:solidFill>
                  <a:schemeClr val="bg1"/>
                </a:solidFill>
                <a:effectLst/>
                <a:latin typeface="-apple-system"/>
              </a:rPr>
              <a:t>Vit </a:t>
            </a:r>
            <a:r>
              <a:rPr lang="nn-NO" sz="3200" b="0" i="0" dirty="0" err="1">
                <a:solidFill>
                  <a:schemeClr val="bg1"/>
                </a:solidFill>
                <a:effectLst/>
                <a:latin typeface="-apple-system"/>
              </a:rPr>
              <a:t>fóru</a:t>
            </a:r>
            <a:r>
              <a:rPr lang="nn-NO" sz="3200" b="0" i="0" dirty="0">
                <a:solidFill>
                  <a:schemeClr val="bg1"/>
                </a:solidFill>
                <a:effectLst/>
                <a:latin typeface="-apple-system"/>
              </a:rPr>
              <a:t> til </a:t>
            </a:r>
            <a:r>
              <a:rPr lang="nn-NO" sz="3200" b="0" i="0" dirty="0" err="1">
                <a:solidFill>
                  <a:schemeClr val="bg1"/>
                </a:solidFill>
                <a:effectLst/>
                <a:latin typeface="-apple-system"/>
              </a:rPr>
              <a:t>hús</a:t>
            </a:r>
            <a:r>
              <a:rPr lang="nn-NO" sz="3200" b="0" i="0" dirty="0">
                <a:solidFill>
                  <a:schemeClr val="bg1"/>
                </a:solidFill>
                <a:effectLst/>
                <a:latin typeface="-apple-system"/>
              </a:rPr>
              <a:t> </a:t>
            </a:r>
            <a:r>
              <a:rPr lang="nn-NO" sz="3200" b="0" i="0" dirty="0" err="1">
                <a:solidFill>
                  <a:schemeClr val="bg1"/>
                </a:solidFill>
                <a:effectLst/>
                <a:latin typeface="-apple-system"/>
              </a:rPr>
              <a:t>eftir</a:t>
            </a:r>
            <a:r>
              <a:rPr lang="nn-NO" sz="3200" b="0" i="0" dirty="0">
                <a:solidFill>
                  <a:schemeClr val="bg1"/>
                </a:solidFill>
                <a:effectLst/>
                <a:latin typeface="-apple-system"/>
              </a:rPr>
              <a:t> </a:t>
            </a:r>
            <a:r>
              <a:rPr lang="nn-NO" sz="3200" b="0" i="0" dirty="0" err="1">
                <a:solidFill>
                  <a:schemeClr val="bg1"/>
                </a:solidFill>
                <a:effectLst/>
                <a:latin typeface="-apple-system"/>
              </a:rPr>
              <a:t>konsertina</a:t>
            </a:r>
            <a:endParaRPr lang="da-DK" sz="3200" dirty="0">
              <a:solidFill>
                <a:schemeClr val="bg1"/>
              </a:solidFill>
            </a:endParaRPr>
          </a:p>
        </p:txBody>
      </p:sp>
      <p:sp>
        <p:nvSpPr>
          <p:cNvPr id="32" name="Tekstfelt 31">
            <a:extLst>
              <a:ext uri="{FF2B5EF4-FFF2-40B4-BE49-F238E27FC236}">
                <a16:creationId xmlns:a16="http://schemas.microsoft.com/office/drawing/2014/main" id="{FB0943DC-1D1D-45AA-B6B6-10282DB123EC}"/>
              </a:ext>
            </a:extLst>
          </p:cNvPr>
          <p:cNvSpPr txBox="1"/>
          <p:nvPr/>
        </p:nvSpPr>
        <p:spPr>
          <a:xfrm>
            <a:off x="2831799" y="2672503"/>
            <a:ext cx="5299592" cy="584775"/>
          </a:xfrm>
          <a:prstGeom prst="rect">
            <a:avLst/>
          </a:prstGeom>
          <a:noFill/>
        </p:spPr>
        <p:txBody>
          <a:bodyPr wrap="none" rtlCol="0">
            <a:spAutoFit/>
          </a:bodyPr>
          <a:lstStyle/>
          <a:p>
            <a:r>
              <a:rPr lang="nn-NO" sz="3200" b="0" i="0" dirty="0">
                <a:solidFill>
                  <a:schemeClr val="bg1"/>
                </a:solidFill>
                <a:effectLst/>
                <a:latin typeface="-apple-system"/>
              </a:rPr>
              <a:t>Me gjekk heim etter konserten</a:t>
            </a:r>
            <a:endParaRPr lang="da-DK" sz="3200" dirty="0">
              <a:solidFill>
                <a:schemeClr val="bg1"/>
              </a:solidFill>
            </a:endParaRPr>
          </a:p>
        </p:txBody>
      </p:sp>
      <p:sp>
        <p:nvSpPr>
          <p:cNvPr id="33" name="Tekstfelt 32">
            <a:extLst>
              <a:ext uri="{FF2B5EF4-FFF2-40B4-BE49-F238E27FC236}">
                <a16:creationId xmlns:a16="http://schemas.microsoft.com/office/drawing/2014/main" id="{E57CC20C-5F66-4F5A-8559-1DA08BD8BF0C}"/>
              </a:ext>
            </a:extLst>
          </p:cNvPr>
          <p:cNvSpPr txBox="1"/>
          <p:nvPr/>
        </p:nvSpPr>
        <p:spPr>
          <a:xfrm>
            <a:off x="2831799" y="3762275"/>
            <a:ext cx="4868384" cy="584775"/>
          </a:xfrm>
          <a:prstGeom prst="rect">
            <a:avLst/>
          </a:prstGeom>
          <a:noFill/>
        </p:spPr>
        <p:txBody>
          <a:bodyPr wrap="none" rtlCol="0">
            <a:spAutoFit/>
          </a:bodyPr>
          <a:lstStyle/>
          <a:p>
            <a:r>
              <a:rPr lang="nn-NO" sz="3200" b="0" i="0" dirty="0">
                <a:solidFill>
                  <a:schemeClr val="bg1"/>
                </a:solidFill>
                <a:effectLst/>
                <a:latin typeface="-apple-system"/>
              </a:rPr>
              <a:t>Vi </a:t>
            </a:r>
            <a:r>
              <a:rPr lang="nn-NO" sz="3200" b="0" i="0" dirty="0" err="1">
                <a:solidFill>
                  <a:schemeClr val="bg1"/>
                </a:solidFill>
                <a:effectLst/>
                <a:latin typeface="-apple-system"/>
              </a:rPr>
              <a:t>gikk</a:t>
            </a:r>
            <a:r>
              <a:rPr lang="nn-NO" sz="3200" b="0" i="0" dirty="0">
                <a:solidFill>
                  <a:schemeClr val="bg1"/>
                </a:solidFill>
                <a:effectLst/>
                <a:latin typeface="-apple-system"/>
              </a:rPr>
              <a:t> </a:t>
            </a:r>
            <a:r>
              <a:rPr lang="nn-NO" sz="3200" b="0" i="0" dirty="0" err="1">
                <a:solidFill>
                  <a:schemeClr val="bg1"/>
                </a:solidFill>
                <a:effectLst/>
                <a:latin typeface="-apple-system"/>
              </a:rPr>
              <a:t>hje</a:t>
            </a:r>
            <a:r>
              <a:rPr lang="nn-NO" sz="3200" dirty="0" err="1">
                <a:solidFill>
                  <a:schemeClr val="bg1"/>
                </a:solidFill>
                <a:latin typeface="-apple-system"/>
              </a:rPr>
              <a:t>m</a:t>
            </a:r>
            <a:r>
              <a:rPr lang="nn-NO" sz="3200" b="0" i="0" dirty="0">
                <a:solidFill>
                  <a:schemeClr val="bg1"/>
                </a:solidFill>
                <a:effectLst/>
                <a:latin typeface="-apple-system"/>
              </a:rPr>
              <a:t> etter konserten</a:t>
            </a:r>
            <a:endParaRPr lang="da-DK" sz="3200" dirty="0">
              <a:solidFill>
                <a:schemeClr val="bg1"/>
              </a:solidFill>
            </a:endParaRPr>
          </a:p>
        </p:txBody>
      </p:sp>
      <p:sp>
        <p:nvSpPr>
          <p:cNvPr id="34" name="Tekstfelt 33">
            <a:extLst>
              <a:ext uri="{FF2B5EF4-FFF2-40B4-BE49-F238E27FC236}">
                <a16:creationId xmlns:a16="http://schemas.microsoft.com/office/drawing/2014/main" id="{8397A3F3-A26C-415F-B266-C22319A866DF}"/>
              </a:ext>
            </a:extLst>
          </p:cNvPr>
          <p:cNvSpPr txBox="1"/>
          <p:nvPr/>
        </p:nvSpPr>
        <p:spPr>
          <a:xfrm>
            <a:off x="2782905" y="4659240"/>
            <a:ext cx="4686860" cy="584775"/>
          </a:xfrm>
          <a:prstGeom prst="rect">
            <a:avLst/>
          </a:prstGeom>
          <a:noFill/>
        </p:spPr>
        <p:txBody>
          <a:bodyPr wrap="none" rtlCol="0">
            <a:spAutoFit/>
          </a:bodyPr>
          <a:lstStyle/>
          <a:p>
            <a:r>
              <a:rPr lang="nn-NO" sz="3200" b="0" i="0" dirty="0">
                <a:solidFill>
                  <a:schemeClr val="bg1"/>
                </a:solidFill>
                <a:effectLst/>
                <a:latin typeface="-apple-system"/>
              </a:rPr>
              <a:t>Vi </a:t>
            </a:r>
            <a:r>
              <a:rPr lang="nn-NO" sz="3200" b="0" i="0" dirty="0" err="1">
                <a:solidFill>
                  <a:schemeClr val="bg1"/>
                </a:solidFill>
                <a:effectLst/>
                <a:latin typeface="-apple-system"/>
              </a:rPr>
              <a:t>gik</a:t>
            </a:r>
            <a:r>
              <a:rPr lang="nn-NO" sz="3200" b="0" i="0" dirty="0">
                <a:solidFill>
                  <a:schemeClr val="bg1"/>
                </a:solidFill>
                <a:effectLst/>
                <a:latin typeface="-apple-system"/>
              </a:rPr>
              <a:t> </a:t>
            </a:r>
            <a:r>
              <a:rPr lang="nn-NO" sz="3200" b="0" i="0" dirty="0" err="1">
                <a:solidFill>
                  <a:schemeClr val="bg1"/>
                </a:solidFill>
                <a:effectLst/>
                <a:latin typeface="-apple-system"/>
              </a:rPr>
              <a:t>hje</a:t>
            </a:r>
            <a:r>
              <a:rPr lang="nn-NO" sz="3200" dirty="0" err="1">
                <a:solidFill>
                  <a:schemeClr val="bg1"/>
                </a:solidFill>
                <a:latin typeface="-apple-system"/>
              </a:rPr>
              <a:t>m</a:t>
            </a:r>
            <a:r>
              <a:rPr lang="nn-NO" sz="3200" b="0" i="0" dirty="0">
                <a:solidFill>
                  <a:schemeClr val="bg1"/>
                </a:solidFill>
                <a:effectLst/>
                <a:latin typeface="-apple-system"/>
              </a:rPr>
              <a:t> </a:t>
            </a:r>
            <a:r>
              <a:rPr lang="nn-NO" sz="3200" b="0" i="0" dirty="0" err="1">
                <a:solidFill>
                  <a:schemeClr val="bg1"/>
                </a:solidFill>
                <a:effectLst/>
                <a:latin typeface="-apple-system"/>
              </a:rPr>
              <a:t>efter</a:t>
            </a:r>
            <a:r>
              <a:rPr lang="nn-NO" sz="3200" b="0" i="0" dirty="0">
                <a:solidFill>
                  <a:schemeClr val="bg1"/>
                </a:solidFill>
                <a:effectLst/>
                <a:latin typeface="-apple-system"/>
              </a:rPr>
              <a:t> </a:t>
            </a:r>
            <a:r>
              <a:rPr lang="nn-NO" sz="3200" b="0" i="0" dirty="0" err="1">
                <a:solidFill>
                  <a:schemeClr val="bg1"/>
                </a:solidFill>
                <a:effectLst/>
                <a:latin typeface="-apple-system"/>
              </a:rPr>
              <a:t>koncerten</a:t>
            </a:r>
            <a:endParaRPr lang="da-DK" sz="3200" dirty="0">
              <a:solidFill>
                <a:schemeClr val="bg1"/>
              </a:solidFill>
            </a:endParaRPr>
          </a:p>
        </p:txBody>
      </p:sp>
      <p:sp>
        <p:nvSpPr>
          <p:cNvPr id="35" name="Tekstfelt 34">
            <a:extLst>
              <a:ext uri="{FF2B5EF4-FFF2-40B4-BE49-F238E27FC236}">
                <a16:creationId xmlns:a16="http://schemas.microsoft.com/office/drawing/2014/main" id="{CCEAC6E2-092D-48B1-8FFA-763447BC2B21}"/>
              </a:ext>
            </a:extLst>
          </p:cNvPr>
          <p:cNvSpPr txBox="1"/>
          <p:nvPr/>
        </p:nvSpPr>
        <p:spPr>
          <a:xfrm>
            <a:off x="2782905" y="5613451"/>
            <a:ext cx="4749377" cy="584775"/>
          </a:xfrm>
          <a:prstGeom prst="rect">
            <a:avLst/>
          </a:prstGeom>
          <a:noFill/>
        </p:spPr>
        <p:txBody>
          <a:bodyPr wrap="none" rtlCol="0">
            <a:spAutoFit/>
          </a:bodyPr>
          <a:lstStyle/>
          <a:p>
            <a:r>
              <a:rPr lang="nn-NO" sz="3200" b="0" i="0" dirty="0">
                <a:solidFill>
                  <a:schemeClr val="bg1"/>
                </a:solidFill>
                <a:effectLst/>
                <a:latin typeface="-apple-system"/>
              </a:rPr>
              <a:t>Vi </a:t>
            </a:r>
            <a:r>
              <a:rPr lang="nn-NO" sz="3200" b="0" i="0" dirty="0" err="1">
                <a:solidFill>
                  <a:schemeClr val="bg1"/>
                </a:solidFill>
                <a:effectLst/>
                <a:latin typeface="-apple-system"/>
              </a:rPr>
              <a:t>gick</a:t>
            </a:r>
            <a:r>
              <a:rPr lang="nn-NO" sz="3200" b="0" i="0" dirty="0">
                <a:solidFill>
                  <a:schemeClr val="bg1"/>
                </a:solidFill>
                <a:effectLst/>
                <a:latin typeface="-apple-system"/>
              </a:rPr>
              <a:t> he</a:t>
            </a:r>
            <a:r>
              <a:rPr lang="nn-NO" sz="3200" dirty="0">
                <a:solidFill>
                  <a:schemeClr val="bg1"/>
                </a:solidFill>
                <a:latin typeface="-apple-system"/>
              </a:rPr>
              <a:t>m</a:t>
            </a:r>
            <a:r>
              <a:rPr lang="nn-NO" sz="3200" b="0" i="0" dirty="0">
                <a:solidFill>
                  <a:schemeClr val="bg1"/>
                </a:solidFill>
                <a:effectLst/>
                <a:latin typeface="-apple-system"/>
              </a:rPr>
              <a:t> </a:t>
            </a:r>
            <a:r>
              <a:rPr lang="nn-NO" sz="3200" b="0" i="0" dirty="0" err="1">
                <a:solidFill>
                  <a:schemeClr val="bg1"/>
                </a:solidFill>
                <a:effectLst/>
                <a:latin typeface="-apple-system"/>
              </a:rPr>
              <a:t>efter</a:t>
            </a:r>
            <a:r>
              <a:rPr lang="nn-NO" sz="3200" b="0" i="0" dirty="0">
                <a:solidFill>
                  <a:schemeClr val="bg1"/>
                </a:solidFill>
                <a:effectLst/>
                <a:latin typeface="-apple-system"/>
              </a:rPr>
              <a:t> konserten</a:t>
            </a:r>
            <a:endParaRPr lang="da-DK" sz="3200" dirty="0">
              <a:solidFill>
                <a:schemeClr val="bg1"/>
              </a:solidFill>
            </a:endParaRPr>
          </a:p>
        </p:txBody>
      </p:sp>
    </p:spTree>
    <p:extLst>
      <p:ext uri="{BB962C8B-B14F-4D97-AF65-F5344CB8AC3E}">
        <p14:creationId xmlns:p14="http://schemas.microsoft.com/office/powerpoint/2010/main" val="1878753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landskab, vand, natur, sky&#10;&#10;Automatisk genereret beskrivelse">
            <a:extLst>
              <a:ext uri="{FF2B5EF4-FFF2-40B4-BE49-F238E27FC236}">
                <a16:creationId xmlns:a16="http://schemas.microsoft.com/office/drawing/2014/main" id="{C8D4C208-5670-A577-8B61-818D6BD23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712124"/>
            <a:ext cx="12852400" cy="8578726"/>
          </a:xfrm>
          <a:prstGeom prst="rect">
            <a:avLst/>
          </a:prstGeom>
        </p:spPr>
      </p:pic>
      <p:sp>
        <p:nvSpPr>
          <p:cNvPr id="2" name="Titel 1">
            <a:extLst>
              <a:ext uri="{FF2B5EF4-FFF2-40B4-BE49-F238E27FC236}">
                <a16:creationId xmlns:a16="http://schemas.microsoft.com/office/drawing/2014/main" id="{B72E374A-2E9B-4F4E-9B5A-7120F2E89340}"/>
              </a:ext>
            </a:extLst>
          </p:cNvPr>
          <p:cNvSpPr>
            <a:spLocks noGrp="1"/>
          </p:cNvSpPr>
          <p:nvPr>
            <p:ph type="title"/>
          </p:nvPr>
        </p:nvSpPr>
        <p:spPr/>
        <p:txBody>
          <a:bodyPr/>
          <a:lstStyle/>
          <a:p>
            <a:r>
              <a:rPr lang="da-DK" dirty="0">
                <a:solidFill>
                  <a:schemeClr val="bg1"/>
                </a:solidFill>
              </a:rPr>
              <a:t>EN BREF / </a:t>
            </a:r>
            <a:r>
              <a:rPr lang="da-DK" i="1" dirty="0">
                <a:solidFill>
                  <a:schemeClr val="bg1"/>
                </a:solidFill>
              </a:rPr>
              <a:t>KORT FORTALT</a:t>
            </a:r>
          </a:p>
        </p:txBody>
      </p:sp>
      <p:sp>
        <p:nvSpPr>
          <p:cNvPr id="3" name="Tekstfelt 2">
            <a:extLst>
              <a:ext uri="{FF2B5EF4-FFF2-40B4-BE49-F238E27FC236}">
                <a16:creationId xmlns:a16="http://schemas.microsoft.com/office/drawing/2014/main" id="{A27B7499-580C-47F8-BEC2-B2690DA992F1}"/>
              </a:ext>
            </a:extLst>
          </p:cNvPr>
          <p:cNvSpPr txBox="1"/>
          <p:nvPr/>
        </p:nvSpPr>
        <p:spPr>
          <a:xfrm>
            <a:off x="2631803" y="2107537"/>
            <a:ext cx="10154194" cy="3231654"/>
          </a:xfrm>
          <a:prstGeom prst="rect">
            <a:avLst/>
          </a:prstGeom>
          <a:noFill/>
        </p:spPr>
        <p:txBody>
          <a:bodyPr wrap="square" rtlCol="0">
            <a:spAutoFit/>
          </a:bodyPr>
          <a:lstStyle/>
          <a:p>
            <a:endParaRPr lang="fr-FR" sz="3600" dirty="0">
              <a:solidFill>
                <a:schemeClr val="bg1"/>
              </a:solidFill>
            </a:endParaRPr>
          </a:p>
          <a:p>
            <a:pPr algn="ctr"/>
            <a:r>
              <a:rPr lang="fr-FR" sz="2400" dirty="0">
                <a:solidFill>
                  <a:schemeClr val="bg1"/>
                </a:solidFill>
              </a:rPr>
              <a:t>Afin de mieux représenter la réalité du terrain:</a:t>
            </a:r>
          </a:p>
          <a:p>
            <a:endParaRPr lang="fr-FR" sz="2400" dirty="0">
              <a:solidFill>
                <a:schemeClr val="bg1"/>
              </a:solidFill>
            </a:endParaRPr>
          </a:p>
          <a:p>
            <a:pPr algn="ctr"/>
            <a:r>
              <a:rPr lang="fr-FR" sz="2400" dirty="0">
                <a:solidFill>
                  <a:schemeClr val="bg1"/>
                </a:solidFill>
              </a:rPr>
              <a:t>Les langues scandinaves insulaires</a:t>
            </a:r>
          </a:p>
          <a:p>
            <a:pPr algn="ctr"/>
            <a:r>
              <a:rPr lang="fr-FR" sz="2400" i="1" dirty="0">
                <a:solidFill>
                  <a:schemeClr val="bg1"/>
                </a:solidFill>
                <a:latin typeface="Bradley Hand ITC" panose="03070402050302030203" pitchFamily="66" charset="0"/>
              </a:rPr>
              <a:t>Islandais et féroïen</a:t>
            </a:r>
          </a:p>
          <a:p>
            <a:pPr algn="ctr"/>
            <a:r>
              <a:rPr lang="fr-FR" sz="2400" dirty="0">
                <a:solidFill>
                  <a:schemeClr val="bg1"/>
                </a:solidFill>
              </a:rPr>
              <a:t>&amp;</a:t>
            </a:r>
          </a:p>
          <a:p>
            <a:pPr algn="ctr"/>
            <a:r>
              <a:rPr lang="fr-FR" sz="2400" dirty="0">
                <a:solidFill>
                  <a:schemeClr val="bg1"/>
                </a:solidFill>
              </a:rPr>
              <a:t>Les langues scandinaves continentales</a:t>
            </a:r>
          </a:p>
          <a:p>
            <a:pPr algn="ctr"/>
            <a:r>
              <a:rPr lang="fr-FR" sz="2400" i="1" dirty="0">
                <a:solidFill>
                  <a:schemeClr val="bg1"/>
                </a:solidFill>
                <a:latin typeface="Bradley Hand ITC" panose="03070402050302030203" pitchFamily="66" charset="0"/>
              </a:rPr>
              <a:t>Danois, suédois et norvégien (nynorsk et bokmål)</a:t>
            </a:r>
          </a:p>
        </p:txBody>
      </p:sp>
    </p:spTree>
    <p:extLst>
      <p:ext uri="{BB962C8B-B14F-4D97-AF65-F5344CB8AC3E}">
        <p14:creationId xmlns:p14="http://schemas.microsoft.com/office/powerpoint/2010/main" val="2240231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3A7FF0-9ADD-2DC1-572F-1767458E5491}"/>
              </a:ext>
            </a:extLst>
          </p:cNvPr>
          <p:cNvSpPr>
            <a:spLocks noGrp="1"/>
          </p:cNvSpPr>
          <p:nvPr>
            <p:ph type="title"/>
          </p:nvPr>
        </p:nvSpPr>
        <p:spPr/>
        <p:txBody>
          <a:bodyPr/>
          <a:lstStyle/>
          <a:p>
            <a:r>
              <a:rPr lang="da-DK" dirty="0" err="1"/>
              <a:t>Salutations</a:t>
            </a:r>
            <a:endParaRPr lang="fr-BE" dirty="0"/>
          </a:p>
        </p:txBody>
      </p:sp>
      <p:pic>
        <p:nvPicPr>
          <p:cNvPr id="1028" name="Picture 4" descr="Danmarks flag | Nordisk Samarbejde">
            <a:extLst>
              <a:ext uri="{FF2B5EF4-FFF2-40B4-BE49-F238E27FC236}">
                <a16:creationId xmlns:a16="http://schemas.microsoft.com/office/drawing/2014/main" id="{753B7C89-DD49-854C-CE7E-C819F9EBA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446" y="2133600"/>
            <a:ext cx="1084699" cy="8198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AF9407E-4DD2-4C84-CE5E-06E46F018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446" y="3594435"/>
            <a:ext cx="1084699" cy="7877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ag of Sweden - Wikipedia">
            <a:extLst>
              <a:ext uri="{FF2B5EF4-FFF2-40B4-BE49-F238E27FC236}">
                <a16:creationId xmlns:a16="http://schemas.microsoft.com/office/drawing/2014/main" id="{445699B6-3401-AE77-FA89-0E3A0B84E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835" y="5087477"/>
            <a:ext cx="1073088" cy="668791"/>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F6B8002F-7A63-3083-0ED3-977620447ABA}"/>
              </a:ext>
            </a:extLst>
          </p:cNvPr>
          <p:cNvSpPr txBox="1"/>
          <p:nvPr/>
        </p:nvSpPr>
        <p:spPr>
          <a:xfrm>
            <a:off x="3407228" y="2220349"/>
            <a:ext cx="811441" cy="646331"/>
          </a:xfrm>
          <a:prstGeom prst="rect">
            <a:avLst/>
          </a:prstGeom>
          <a:noFill/>
        </p:spPr>
        <p:txBody>
          <a:bodyPr wrap="none" rtlCol="0">
            <a:spAutoFit/>
          </a:bodyPr>
          <a:lstStyle/>
          <a:p>
            <a:r>
              <a:rPr lang="da-DK" sz="3600" dirty="0"/>
              <a:t>Hej</a:t>
            </a:r>
            <a:endParaRPr lang="fr-BE" sz="3600" dirty="0"/>
          </a:p>
        </p:txBody>
      </p:sp>
      <p:sp>
        <p:nvSpPr>
          <p:cNvPr id="5" name="Tekstfelt 4">
            <a:extLst>
              <a:ext uri="{FF2B5EF4-FFF2-40B4-BE49-F238E27FC236}">
                <a16:creationId xmlns:a16="http://schemas.microsoft.com/office/drawing/2014/main" id="{56F5879F-3158-AD88-2D55-6C5F7D570F15}"/>
              </a:ext>
            </a:extLst>
          </p:cNvPr>
          <p:cNvSpPr txBox="1"/>
          <p:nvPr/>
        </p:nvSpPr>
        <p:spPr>
          <a:xfrm>
            <a:off x="3407227" y="3594435"/>
            <a:ext cx="806631" cy="646331"/>
          </a:xfrm>
          <a:prstGeom prst="rect">
            <a:avLst/>
          </a:prstGeom>
          <a:noFill/>
        </p:spPr>
        <p:txBody>
          <a:bodyPr wrap="none" rtlCol="0">
            <a:spAutoFit/>
          </a:bodyPr>
          <a:lstStyle/>
          <a:p>
            <a:r>
              <a:rPr lang="da-DK" sz="3600" dirty="0"/>
              <a:t>Hei</a:t>
            </a:r>
            <a:endParaRPr lang="fr-BE" sz="3600" dirty="0"/>
          </a:p>
        </p:txBody>
      </p:sp>
      <p:sp>
        <p:nvSpPr>
          <p:cNvPr id="6" name="Tekstfelt 5">
            <a:extLst>
              <a:ext uri="{FF2B5EF4-FFF2-40B4-BE49-F238E27FC236}">
                <a16:creationId xmlns:a16="http://schemas.microsoft.com/office/drawing/2014/main" id="{CA6CB228-CDE0-879E-3698-2D07248B4A7A}"/>
              </a:ext>
            </a:extLst>
          </p:cNvPr>
          <p:cNvSpPr txBox="1"/>
          <p:nvPr/>
        </p:nvSpPr>
        <p:spPr>
          <a:xfrm>
            <a:off x="3407226" y="5087477"/>
            <a:ext cx="811441" cy="646331"/>
          </a:xfrm>
          <a:prstGeom prst="rect">
            <a:avLst/>
          </a:prstGeom>
          <a:noFill/>
        </p:spPr>
        <p:txBody>
          <a:bodyPr wrap="none" rtlCol="0">
            <a:spAutoFit/>
          </a:bodyPr>
          <a:lstStyle/>
          <a:p>
            <a:r>
              <a:rPr lang="da-DK" sz="3600" dirty="0"/>
              <a:t>Hej</a:t>
            </a:r>
            <a:endParaRPr lang="fr-BE" sz="3600" dirty="0"/>
          </a:p>
        </p:txBody>
      </p:sp>
    </p:spTree>
    <p:extLst>
      <p:ext uri="{BB962C8B-B14F-4D97-AF65-F5344CB8AC3E}">
        <p14:creationId xmlns:p14="http://schemas.microsoft.com/office/powerpoint/2010/main" val="3735257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31042-AD53-CDAB-B0F0-00A4BA22E6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6725ED-6594-C272-1F14-F6AC60766E8F}"/>
              </a:ext>
            </a:extLst>
          </p:cNvPr>
          <p:cNvSpPr>
            <a:spLocks noGrp="1"/>
          </p:cNvSpPr>
          <p:nvPr>
            <p:ph type="title"/>
          </p:nvPr>
        </p:nvSpPr>
        <p:spPr/>
        <p:txBody>
          <a:bodyPr/>
          <a:lstStyle/>
          <a:p>
            <a:r>
              <a:rPr lang="da-DK" dirty="0" err="1"/>
              <a:t>Ça</a:t>
            </a:r>
            <a:r>
              <a:rPr lang="da-DK" dirty="0"/>
              <a:t> </a:t>
            </a:r>
            <a:r>
              <a:rPr lang="da-DK" dirty="0" err="1"/>
              <a:t>va</a:t>
            </a:r>
            <a:r>
              <a:rPr lang="da-DK" dirty="0"/>
              <a:t>?</a:t>
            </a:r>
            <a:endParaRPr lang="fr-BE" dirty="0"/>
          </a:p>
        </p:txBody>
      </p:sp>
      <p:pic>
        <p:nvPicPr>
          <p:cNvPr id="1028" name="Picture 4" descr="Danmarks flag | Nordisk Samarbejde">
            <a:extLst>
              <a:ext uri="{FF2B5EF4-FFF2-40B4-BE49-F238E27FC236}">
                <a16:creationId xmlns:a16="http://schemas.microsoft.com/office/drawing/2014/main" id="{832292FB-8ECD-3739-F864-0520D788A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03" y="1992086"/>
            <a:ext cx="1084699" cy="8198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5070B26-A727-68CD-BF7C-A87EFA432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03" y="3452921"/>
            <a:ext cx="1084699" cy="7877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ag of Sweden - Wikipedia">
            <a:extLst>
              <a:ext uri="{FF2B5EF4-FFF2-40B4-BE49-F238E27FC236}">
                <a16:creationId xmlns:a16="http://schemas.microsoft.com/office/drawing/2014/main" id="{20C189BD-464A-49D7-127D-FB5057B52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92" y="4945963"/>
            <a:ext cx="1073088" cy="668791"/>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D960E6ED-8C45-6F65-1934-B672CD1DCE96}"/>
              </a:ext>
            </a:extLst>
          </p:cNvPr>
          <p:cNvSpPr txBox="1"/>
          <p:nvPr/>
        </p:nvSpPr>
        <p:spPr>
          <a:xfrm>
            <a:off x="2177142" y="2049917"/>
            <a:ext cx="3413883" cy="646331"/>
          </a:xfrm>
          <a:prstGeom prst="rect">
            <a:avLst/>
          </a:prstGeom>
          <a:noFill/>
        </p:spPr>
        <p:txBody>
          <a:bodyPr wrap="none" rtlCol="0">
            <a:spAutoFit/>
          </a:bodyPr>
          <a:lstStyle/>
          <a:p>
            <a:r>
              <a:rPr lang="da-DK" sz="3600" dirty="0"/>
              <a:t>Hvordan går det?</a:t>
            </a:r>
            <a:endParaRPr lang="fr-BE" sz="3600" dirty="0"/>
          </a:p>
        </p:txBody>
      </p:sp>
      <p:sp>
        <p:nvSpPr>
          <p:cNvPr id="5" name="Tekstfelt 4">
            <a:extLst>
              <a:ext uri="{FF2B5EF4-FFF2-40B4-BE49-F238E27FC236}">
                <a16:creationId xmlns:a16="http://schemas.microsoft.com/office/drawing/2014/main" id="{B7F0E1C0-0A37-E421-5BF6-79AB7D4F1B20}"/>
              </a:ext>
            </a:extLst>
          </p:cNvPr>
          <p:cNvSpPr txBox="1"/>
          <p:nvPr/>
        </p:nvSpPr>
        <p:spPr>
          <a:xfrm>
            <a:off x="2177141" y="3424003"/>
            <a:ext cx="3413883" cy="646331"/>
          </a:xfrm>
          <a:prstGeom prst="rect">
            <a:avLst/>
          </a:prstGeom>
          <a:noFill/>
        </p:spPr>
        <p:txBody>
          <a:bodyPr wrap="none" rtlCol="0">
            <a:spAutoFit/>
          </a:bodyPr>
          <a:lstStyle/>
          <a:p>
            <a:r>
              <a:rPr lang="da-DK" sz="3600" dirty="0"/>
              <a:t>Hvordan går det?</a:t>
            </a:r>
            <a:endParaRPr lang="fr-BE" sz="3600" dirty="0"/>
          </a:p>
        </p:txBody>
      </p:sp>
      <p:sp>
        <p:nvSpPr>
          <p:cNvPr id="6" name="Tekstfelt 5">
            <a:extLst>
              <a:ext uri="{FF2B5EF4-FFF2-40B4-BE49-F238E27FC236}">
                <a16:creationId xmlns:a16="http://schemas.microsoft.com/office/drawing/2014/main" id="{7C3A83A9-D28C-BD9E-AF8F-F8AC79B65A50}"/>
              </a:ext>
            </a:extLst>
          </p:cNvPr>
          <p:cNvSpPr txBox="1"/>
          <p:nvPr/>
        </p:nvSpPr>
        <p:spPr>
          <a:xfrm>
            <a:off x="2177140" y="4917045"/>
            <a:ext cx="2299732" cy="646331"/>
          </a:xfrm>
          <a:prstGeom prst="rect">
            <a:avLst/>
          </a:prstGeom>
          <a:noFill/>
        </p:spPr>
        <p:txBody>
          <a:bodyPr wrap="none" rtlCol="0">
            <a:spAutoFit/>
          </a:bodyPr>
          <a:lstStyle/>
          <a:p>
            <a:r>
              <a:rPr lang="da-DK" sz="3600" dirty="0"/>
              <a:t>Hur </a:t>
            </a:r>
            <a:r>
              <a:rPr lang="da-DK" sz="3600" dirty="0" err="1"/>
              <a:t>är</a:t>
            </a:r>
            <a:r>
              <a:rPr lang="da-DK" sz="3600" dirty="0"/>
              <a:t> det?</a:t>
            </a:r>
            <a:endParaRPr lang="fr-BE" sz="3600" dirty="0"/>
          </a:p>
        </p:txBody>
      </p:sp>
      <p:sp>
        <p:nvSpPr>
          <p:cNvPr id="3" name="Tekstfelt 2">
            <a:extLst>
              <a:ext uri="{FF2B5EF4-FFF2-40B4-BE49-F238E27FC236}">
                <a16:creationId xmlns:a16="http://schemas.microsoft.com/office/drawing/2014/main" id="{B6EC4558-0DDA-A4B7-1E64-1D863D2E37B7}"/>
              </a:ext>
            </a:extLst>
          </p:cNvPr>
          <p:cNvSpPr txBox="1"/>
          <p:nvPr/>
        </p:nvSpPr>
        <p:spPr>
          <a:xfrm>
            <a:off x="6335483" y="2024404"/>
            <a:ext cx="2752292" cy="1200329"/>
          </a:xfrm>
          <a:prstGeom prst="rect">
            <a:avLst/>
          </a:prstGeom>
          <a:noFill/>
        </p:spPr>
        <p:txBody>
          <a:bodyPr wrap="none" rtlCol="0">
            <a:spAutoFit/>
          </a:bodyPr>
          <a:lstStyle/>
          <a:p>
            <a:r>
              <a:rPr lang="da-DK" sz="3600" dirty="0"/>
              <a:t>Fint, tak!</a:t>
            </a:r>
            <a:br>
              <a:rPr lang="da-DK" sz="3600" dirty="0"/>
            </a:br>
            <a:r>
              <a:rPr lang="da-DK" sz="3600" dirty="0"/>
              <a:t>Ikke så godt…</a:t>
            </a:r>
            <a:endParaRPr lang="fr-BE" sz="3600" dirty="0"/>
          </a:p>
        </p:txBody>
      </p:sp>
      <p:sp>
        <p:nvSpPr>
          <p:cNvPr id="8" name="Tekstfelt 7">
            <a:extLst>
              <a:ext uri="{FF2B5EF4-FFF2-40B4-BE49-F238E27FC236}">
                <a16:creationId xmlns:a16="http://schemas.microsoft.com/office/drawing/2014/main" id="{8FA8C882-BF8A-34F7-F43A-7380A1234FED}"/>
              </a:ext>
            </a:extLst>
          </p:cNvPr>
          <p:cNvSpPr txBox="1"/>
          <p:nvPr/>
        </p:nvSpPr>
        <p:spPr>
          <a:xfrm>
            <a:off x="6335483" y="4917045"/>
            <a:ext cx="2493503" cy="1200329"/>
          </a:xfrm>
          <a:prstGeom prst="rect">
            <a:avLst/>
          </a:prstGeom>
          <a:noFill/>
        </p:spPr>
        <p:txBody>
          <a:bodyPr wrap="none" rtlCol="0">
            <a:spAutoFit/>
          </a:bodyPr>
          <a:lstStyle/>
          <a:p>
            <a:r>
              <a:rPr lang="da-DK" sz="3600" dirty="0" err="1"/>
              <a:t>Bra</a:t>
            </a:r>
            <a:r>
              <a:rPr lang="da-DK" sz="3600" dirty="0"/>
              <a:t>, </a:t>
            </a:r>
            <a:r>
              <a:rPr lang="da-DK" sz="3600" dirty="0" err="1"/>
              <a:t>tack</a:t>
            </a:r>
            <a:r>
              <a:rPr lang="da-DK" sz="3600" dirty="0"/>
              <a:t>!</a:t>
            </a:r>
            <a:br>
              <a:rPr lang="da-DK" sz="3600" dirty="0"/>
            </a:br>
            <a:r>
              <a:rPr lang="da-DK" sz="3600" dirty="0" err="1"/>
              <a:t>Inte</a:t>
            </a:r>
            <a:r>
              <a:rPr lang="da-DK" sz="3600" dirty="0"/>
              <a:t> så </a:t>
            </a:r>
            <a:r>
              <a:rPr lang="da-DK" sz="3600" dirty="0" err="1"/>
              <a:t>bra</a:t>
            </a:r>
            <a:r>
              <a:rPr lang="da-DK" sz="3600" dirty="0"/>
              <a:t>…</a:t>
            </a:r>
            <a:endParaRPr lang="fr-BE" sz="3600" dirty="0"/>
          </a:p>
        </p:txBody>
      </p:sp>
      <p:sp>
        <p:nvSpPr>
          <p:cNvPr id="9" name="Tekstfelt 8">
            <a:extLst>
              <a:ext uri="{FF2B5EF4-FFF2-40B4-BE49-F238E27FC236}">
                <a16:creationId xmlns:a16="http://schemas.microsoft.com/office/drawing/2014/main" id="{F8DE4619-DACC-2872-912A-6A187557071D}"/>
              </a:ext>
            </a:extLst>
          </p:cNvPr>
          <p:cNvSpPr txBox="1"/>
          <p:nvPr/>
        </p:nvSpPr>
        <p:spPr>
          <a:xfrm>
            <a:off x="6335483" y="3263279"/>
            <a:ext cx="3504357" cy="1200329"/>
          </a:xfrm>
          <a:prstGeom prst="rect">
            <a:avLst/>
          </a:prstGeom>
          <a:noFill/>
        </p:spPr>
        <p:txBody>
          <a:bodyPr wrap="none" rtlCol="0">
            <a:spAutoFit/>
          </a:bodyPr>
          <a:lstStyle/>
          <a:p>
            <a:r>
              <a:rPr lang="da-DK" sz="3600" dirty="0" err="1"/>
              <a:t>Bra</a:t>
            </a:r>
            <a:r>
              <a:rPr lang="da-DK" sz="3600" dirty="0"/>
              <a:t>/godt, </a:t>
            </a:r>
            <a:r>
              <a:rPr lang="da-DK" sz="3600" dirty="0" err="1"/>
              <a:t>takk</a:t>
            </a:r>
            <a:r>
              <a:rPr lang="da-DK" sz="3600" dirty="0"/>
              <a:t>!</a:t>
            </a:r>
            <a:br>
              <a:rPr lang="da-DK" sz="3600" dirty="0"/>
            </a:br>
            <a:r>
              <a:rPr lang="da-DK" sz="3600" dirty="0"/>
              <a:t>Ikke så </a:t>
            </a:r>
            <a:r>
              <a:rPr lang="da-DK" sz="3600" dirty="0" err="1"/>
              <a:t>bra</a:t>
            </a:r>
            <a:r>
              <a:rPr lang="da-DK" sz="3600" dirty="0"/>
              <a:t>/godt…</a:t>
            </a:r>
            <a:endParaRPr lang="fr-BE" sz="3600" dirty="0"/>
          </a:p>
        </p:txBody>
      </p:sp>
    </p:spTree>
    <p:extLst>
      <p:ext uri="{BB962C8B-B14F-4D97-AF65-F5344CB8AC3E}">
        <p14:creationId xmlns:p14="http://schemas.microsoft.com/office/powerpoint/2010/main" val="463104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80EF9-C47B-34B7-6F55-1C7BD400E3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FDEA3BD-2D4F-80A2-AB89-85FE061BD038}"/>
              </a:ext>
            </a:extLst>
          </p:cNvPr>
          <p:cNvSpPr>
            <a:spLocks noGrp="1"/>
          </p:cNvSpPr>
          <p:nvPr>
            <p:ph type="title"/>
          </p:nvPr>
        </p:nvSpPr>
        <p:spPr/>
        <p:txBody>
          <a:bodyPr/>
          <a:lstStyle/>
          <a:p>
            <a:r>
              <a:rPr lang="da-DK" dirty="0" err="1"/>
              <a:t>D’où</a:t>
            </a:r>
            <a:r>
              <a:rPr lang="da-DK" dirty="0"/>
              <a:t> </a:t>
            </a:r>
            <a:r>
              <a:rPr lang="da-DK" dirty="0" err="1"/>
              <a:t>viens-tu</a:t>
            </a:r>
            <a:r>
              <a:rPr lang="da-DK" dirty="0"/>
              <a:t>?</a:t>
            </a:r>
            <a:endParaRPr lang="fr-BE" dirty="0"/>
          </a:p>
        </p:txBody>
      </p:sp>
      <p:pic>
        <p:nvPicPr>
          <p:cNvPr id="1028" name="Picture 4" descr="Danmarks flag | Nordisk Samarbejde">
            <a:extLst>
              <a:ext uri="{FF2B5EF4-FFF2-40B4-BE49-F238E27FC236}">
                <a16:creationId xmlns:a16="http://schemas.microsoft.com/office/drawing/2014/main" id="{30791BCA-6072-495A-FAE2-B8BDC03B3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04" y="2024743"/>
            <a:ext cx="1084699" cy="8198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7A37401-ED84-5FAA-2D9A-008EC1A80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04" y="3485578"/>
            <a:ext cx="1084699" cy="7877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ag of Sweden - Wikipedia">
            <a:extLst>
              <a:ext uri="{FF2B5EF4-FFF2-40B4-BE49-F238E27FC236}">
                <a16:creationId xmlns:a16="http://schemas.microsoft.com/office/drawing/2014/main" id="{F3462F1E-2321-9F66-71C4-C3EB2D187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493" y="4978620"/>
            <a:ext cx="1073088" cy="668791"/>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3B442CDC-3A1A-77F9-9768-B220E4260D9F}"/>
              </a:ext>
            </a:extLst>
          </p:cNvPr>
          <p:cNvSpPr txBox="1"/>
          <p:nvPr/>
        </p:nvSpPr>
        <p:spPr>
          <a:xfrm>
            <a:off x="2677886" y="2111492"/>
            <a:ext cx="4167616" cy="646331"/>
          </a:xfrm>
          <a:prstGeom prst="rect">
            <a:avLst/>
          </a:prstGeom>
          <a:noFill/>
        </p:spPr>
        <p:txBody>
          <a:bodyPr wrap="none" rtlCol="0">
            <a:spAutoFit/>
          </a:bodyPr>
          <a:lstStyle/>
          <a:p>
            <a:r>
              <a:rPr lang="da-DK" sz="3600" dirty="0"/>
              <a:t>Hvor kommer du fra?</a:t>
            </a:r>
            <a:endParaRPr lang="fr-BE" sz="3600" dirty="0"/>
          </a:p>
        </p:txBody>
      </p:sp>
      <p:sp>
        <p:nvSpPr>
          <p:cNvPr id="5" name="Tekstfelt 4">
            <a:extLst>
              <a:ext uri="{FF2B5EF4-FFF2-40B4-BE49-F238E27FC236}">
                <a16:creationId xmlns:a16="http://schemas.microsoft.com/office/drawing/2014/main" id="{997E1C23-C557-E7D8-074F-DDAEF1251E15}"/>
              </a:ext>
            </a:extLst>
          </p:cNvPr>
          <p:cNvSpPr txBox="1"/>
          <p:nvPr/>
        </p:nvSpPr>
        <p:spPr>
          <a:xfrm>
            <a:off x="2677885" y="3485578"/>
            <a:ext cx="4167616" cy="646331"/>
          </a:xfrm>
          <a:prstGeom prst="rect">
            <a:avLst/>
          </a:prstGeom>
          <a:noFill/>
        </p:spPr>
        <p:txBody>
          <a:bodyPr wrap="none" rtlCol="0">
            <a:spAutoFit/>
          </a:bodyPr>
          <a:lstStyle/>
          <a:p>
            <a:r>
              <a:rPr lang="da-DK" sz="3600" dirty="0"/>
              <a:t>Hvor kommer du fra?</a:t>
            </a:r>
            <a:endParaRPr lang="fr-BE" sz="3600" dirty="0"/>
          </a:p>
        </p:txBody>
      </p:sp>
      <p:sp>
        <p:nvSpPr>
          <p:cNvPr id="6" name="Tekstfelt 5">
            <a:extLst>
              <a:ext uri="{FF2B5EF4-FFF2-40B4-BE49-F238E27FC236}">
                <a16:creationId xmlns:a16="http://schemas.microsoft.com/office/drawing/2014/main" id="{8A5D4475-D56F-FD01-7198-11C45E8E53FE}"/>
              </a:ext>
            </a:extLst>
          </p:cNvPr>
          <p:cNvSpPr txBox="1"/>
          <p:nvPr/>
        </p:nvSpPr>
        <p:spPr>
          <a:xfrm>
            <a:off x="2677884" y="4978620"/>
            <a:ext cx="4133376" cy="646331"/>
          </a:xfrm>
          <a:prstGeom prst="rect">
            <a:avLst/>
          </a:prstGeom>
          <a:noFill/>
        </p:spPr>
        <p:txBody>
          <a:bodyPr wrap="none" rtlCol="0">
            <a:spAutoFit/>
          </a:bodyPr>
          <a:lstStyle/>
          <a:p>
            <a:r>
              <a:rPr lang="da-DK" sz="3600" dirty="0" err="1"/>
              <a:t>Varifrån</a:t>
            </a:r>
            <a:r>
              <a:rPr lang="da-DK" sz="3600" dirty="0"/>
              <a:t> kommer du?</a:t>
            </a:r>
            <a:endParaRPr lang="fr-BE" sz="3600" dirty="0"/>
          </a:p>
        </p:txBody>
      </p:sp>
      <p:sp>
        <p:nvSpPr>
          <p:cNvPr id="3" name="Tekstfelt 2">
            <a:extLst>
              <a:ext uri="{FF2B5EF4-FFF2-40B4-BE49-F238E27FC236}">
                <a16:creationId xmlns:a16="http://schemas.microsoft.com/office/drawing/2014/main" id="{E8BC29CF-94FE-C4CA-8551-03D56C8F3056}"/>
              </a:ext>
            </a:extLst>
          </p:cNvPr>
          <p:cNvSpPr txBox="1"/>
          <p:nvPr/>
        </p:nvSpPr>
        <p:spPr>
          <a:xfrm>
            <a:off x="6732662" y="2434657"/>
            <a:ext cx="4877233" cy="646331"/>
          </a:xfrm>
          <a:prstGeom prst="rect">
            <a:avLst/>
          </a:prstGeom>
          <a:noFill/>
        </p:spPr>
        <p:txBody>
          <a:bodyPr wrap="none" rtlCol="0">
            <a:spAutoFit/>
          </a:bodyPr>
          <a:lstStyle/>
          <a:p>
            <a:r>
              <a:rPr lang="da-DK" sz="3600" dirty="0"/>
              <a:t>Jeg kommer fra Danmark</a:t>
            </a:r>
            <a:endParaRPr lang="fr-BE" sz="3600" dirty="0"/>
          </a:p>
        </p:txBody>
      </p:sp>
      <p:sp>
        <p:nvSpPr>
          <p:cNvPr id="7" name="Tekstfelt 6">
            <a:extLst>
              <a:ext uri="{FF2B5EF4-FFF2-40B4-BE49-F238E27FC236}">
                <a16:creationId xmlns:a16="http://schemas.microsoft.com/office/drawing/2014/main" id="{7B5EA643-01EA-A00B-1163-A0D4A0C57880}"/>
              </a:ext>
            </a:extLst>
          </p:cNvPr>
          <p:cNvSpPr txBox="1"/>
          <p:nvPr/>
        </p:nvSpPr>
        <p:spPr>
          <a:xfrm>
            <a:off x="6732661" y="3950159"/>
            <a:ext cx="4309257" cy="646331"/>
          </a:xfrm>
          <a:prstGeom prst="rect">
            <a:avLst/>
          </a:prstGeom>
          <a:noFill/>
        </p:spPr>
        <p:txBody>
          <a:bodyPr wrap="none" rtlCol="0">
            <a:spAutoFit/>
          </a:bodyPr>
          <a:lstStyle/>
          <a:p>
            <a:r>
              <a:rPr lang="da-DK" sz="3600" dirty="0"/>
              <a:t>Jeg kommer fra Norge</a:t>
            </a:r>
            <a:endParaRPr lang="fr-BE" sz="3600" dirty="0"/>
          </a:p>
        </p:txBody>
      </p:sp>
      <p:sp>
        <p:nvSpPr>
          <p:cNvPr id="8" name="Tekstfelt 7">
            <a:extLst>
              <a:ext uri="{FF2B5EF4-FFF2-40B4-BE49-F238E27FC236}">
                <a16:creationId xmlns:a16="http://schemas.microsoft.com/office/drawing/2014/main" id="{9A6FD33F-E8BF-410C-A589-9F8BF8E31C2F}"/>
              </a:ext>
            </a:extLst>
          </p:cNvPr>
          <p:cNvSpPr txBox="1"/>
          <p:nvPr/>
        </p:nvSpPr>
        <p:spPr>
          <a:xfrm>
            <a:off x="6732661" y="5465661"/>
            <a:ext cx="4753096" cy="646331"/>
          </a:xfrm>
          <a:prstGeom prst="rect">
            <a:avLst/>
          </a:prstGeom>
          <a:noFill/>
        </p:spPr>
        <p:txBody>
          <a:bodyPr wrap="none" rtlCol="0">
            <a:spAutoFit/>
          </a:bodyPr>
          <a:lstStyle/>
          <a:p>
            <a:r>
              <a:rPr lang="da-DK" sz="3600" dirty="0"/>
              <a:t>Jag kommer </a:t>
            </a:r>
            <a:r>
              <a:rPr lang="da-DK" sz="3600" dirty="0" err="1"/>
              <a:t>från</a:t>
            </a:r>
            <a:r>
              <a:rPr lang="da-DK" sz="3600" dirty="0"/>
              <a:t> Sverige</a:t>
            </a:r>
            <a:endParaRPr lang="fr-BE" sz="3600" dirty="0"/>
          </a:p>
        </p:txBody>
      </p:sp>
    </p:spTree>
    <p:extLst>
      <p:ext uri="{BB962C8B-B14F-4D97-AF65-F5344CB8AC3E}">
        <p14:creationId xmlns:p14="http://schemas.microsoft.com/office/powerpoint/2010/main" val="2154381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8429-BC23-87BB-2029-52440F82F1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17E60C0-2B2F-3324-34BC-65193D6E4F12}"/>
              </a:ext>
            </a:extLst>
          </p:cNvPr>
          <p:cNvSpPr>
            <a:spLocks noGrp="1"/>
          </p:cNvSpPr>
          <p:nvPr>
            <p:ph type="title"/>
          </p:nvPr>
        </p:nvSpPr>
        <p:spPr/>
        <p:txBody>
          <a:bodyPr/>
          <a:lstStyle/>
          <a:p>
            <a:r>
              <a:rPr lang="da-DK" dirty="0" err="1"/>
              <a:t>Où</a:t>
            </a:r>
            <a:r>
              <a:rPr lang="da-DK" dirty="0"/>
              <a:t> </a:t>
            </a:r>
            <a:r>
              <a:rPr lang="da-DK" dirty="0" err="1"/>
              <a:t>habites-tu</a:t>
            </a:r>
            <a:r>
              <a:rPr lang="da-DK" dirty="0"/>
              <a:t>?</a:t>
            </a:r>
            <a:endParaRPr lang="fr-BE" dirty="0"/>
          </a:p>
        </p:txBody>
      </p:sp>
      <p:pic>
        <p:nvPicPr>
          <p:cNvPr id="1028" name="Picture 4" descr="Danmarks flag | Nordisk Samarbejde">
            <a:extLst>
              <a:ext uri="{FF2B5EF4-FFF2-40B4-BE49-F238E27FC236}">
                <a16:creationId xmlns:a16="http://schemas.microsoft.com/office/drawing/2014/main" id="{B8445875-D898-5524-F712-8EED487E2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446" y="2133600"/>
            <a:ext cx="1084699" cy="8198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052571B-EA64-C340-C7D0-1CECDD81F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446" y="3594435"/>
            <a:ext cx="1084699" cy="7877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ag of Sweden - Wikipedia">
            <a:extLst>
              <a:ext uri="{FF2B5EF4-FFF2-40B4-BE49-F238E27FC236}">
                <a16:creationId xmlns:a16="http://schemas.microsoft.com/office/drawing/2014/main" id="{ED333958-C359-84B8-5934-D1F9077D2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835" y="5087477"/>
            <a:ext cx="1073088" cy="668791"/>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F361930B-6410-04CA-EE34-F958517896D0}"/>
              </a:ext>
            </a:extLst>
          </p:cNvPr>
          <p:cNvSpPr txBox="1"/>
          <p:nvPr/>
        </p:nvSpPr>
        <p:spPr>
          <a:xfrm>
            <a:off x="3407228" y="2220349"/>
            <a:ext cx="2631361" cy="646331"/>
          </a:xfrm>
          <a:prstGeom prst="rect">
            <a:avLst/>
          </a:prstGeom>
          <a:noFill/>
        </p:spPr>
        <p:txBody>
          <a:bodyPr wrap="none" rtlCol="0">
            <a:spAutoFit/>
          </a:bodyPr>
          <a:lstStyle/>
          <a:p>
            <a:r>
              <a:rPr lang="da-DK" sz="3600" dirty="0"/>
              <a:t>Hvor bor du?</a:t>
            </a:r>
            <a:endParaRPr lang="fr-BE" sz="3600" dirty="0"/>
          </a:p>
        </p:txBody>
      </p:sp>
      <p:sp>
        <p:nvSpPr>
          <p:cNvPr id="5" name="Tekstfelt 4">
            <a:extLst>
              <a:ext uri="{FF2B5EF4-FFF2-40B4-BE49-F238E27FC236}">
                <a16:creationId xmlns:a16="http://schemas.microsoft.com/office/drawing/2014/main" id="{75BDA43C-468A-6DA9-38C7-09761B38A960}"/>
              </a:ext>
            </a:extLst>
          </p:cNvPr>
          <p:cNvSpPr txBox="1"/>
          <p:nvPr/>
        </p:nvSpPr>
        <p:spPr>
          <a:xfrm>
            <a:off x="3407227" y="3594435"/>
            <a:ext cx="2631361" cy="646331"/>
          </a:xfrm>
          <a:prstGeom prst="rect">
            <a:avLst/>
          </a:prstGeom>
          <a:noFill/>
        </p:spPr>
        <p:txBody>
          <a:bodyPr wrap="none" rtlCol="0">
            <a:spAutoFit/>
          </a:bodyPr>
          <a:lstStyle/>
          <a:p>
            <a:r>
              <a:rPr lang="da-DK" sz="3600" dirty="0"/>
              <a:t>Hvor bor du?</a:t>
            </a:r>
            <a:endParaRPr lang="fr-BE" sz="3600" dirty="0"/>
          </a:p>
        </p:txBody>
      </p:sp>
      <p:sp>
        <p:nvSpPr>
          <p:cNvPr id="6" name="Tekstfelt 5">
            <a:extLst>
              <a:ext uri="{FF2B5EF4-FFF2-40B4-BE49-F238E27FC236}">
                <a16:creationId xmlns:a16="http://schemas.microsoft.com/office/drawing/2014/main" id="{2701AC7F-5D65-C8A2-CA83-864ACB1557CC}"/>
              </a:ext>
            </a:extLst>
          </p:cNvPr>
          <p:cNvSpPr txBox="1"/>
          <p:nvPr/>
        </p:nvSpPr>
        <p:spPr>
          <a:xfrm>
            <a:off x="3407226" y="5087477"/>
            <a:ext cx="2353465" cy="646331"/>
          </a:xfrm>
          <a:prstGeom prst="rect">
            <a:avLst/>
          </a:prstGeom>
          <a:noFill/>
        </p:spPr>
        <p:txBody>
          <a:bodyPr wrap="none" rtlCol="0">
            <a:spAutoFit/>
          </a:bodyPr>
          <a:lstStyle/>
          <a:p>
            <a:r>
              <a:rPr lang="da-DK" sz="3600" dirty="0"/>
              <a:t>Var bor du?</a:t>
            </a:r>
            <a:endParaRPr lang="fr-BE" sz="3600" dirty="0"/>
          </a:p>
        </p:txBody>
      </p:sp>
      <p:sp>
        <p:nvSpPr>
          <p:cNvPr id="3" name="Tekstfelt 2">
            <a:extLst>
              <a:ext uri="{FF2B5EF4-FFF2-40B4-BE49-F238E27FC236}">
                <a16:creationId xmlns:a16="http://schemas.microsoft.com/office/drawing/2014/main" id="{65702BAE-1497-E340-B7A0-1932CE56876D}"/>
              </a:ext>
            </a:extLst>
          </p:cNvPr>
          <p:cNvSpPr txBox="1"/>
          <p:nvPr/>
        </p:nvSpPr>
        <p:spPr>
          <a:xfrm>
            <a:off x="6781799" y="2185771"/>
            <a:ext cx="4055919" cy="646331"/>
          </a:xfrm>
          <a:prstGeom prst="rect">
            <a:avLst/>
          </a:prstGeom>
          <a:noFill/>
        </p:spPr>
        <p:txBody>
          <a:bodyPr wrap="none" rtlCol="0">
            <a:spAutoFit/>
          </a:bodyPr>
          <a:lstStyle/>
          <a:p>
            <a:r>
              <a:rPr lang="da-DK" sz="3600" dirty="0"/>
              <a:t>Jeg bor i København.</a:t>
            </a:r>
            <a:endParaRPr lang="fr-BE" sz="3600" dirty="0"/>
          </a:p>
        </p:txBody>
      </p:sp>
      <p:sp>
        <p:nvSpPr>
          <p:cNvPr id="7" name="Tekstfelt 6">
            <a:extLst>
              <a:ext uri="{FF2B5EF4-FFF2-40B4-BE49-F238E27FC236}">
                <a16:creationId xmlns:a16="http://schemas.microsoft.com/office/drawing/2014/main" id="{C8D69BB2-D269-4BAF-0BBF-291949A85CA5}"/>
              </a:ext>
            </a:extLst>
          </p:cNvPr>
          <p:cNvSpPr txBox="1"/>
          <p:nvPr/>
        </p:nvSpPr>
        <p:spPr>
          <a:xfrm>
            <a:off x="6781799" y="3594435"/>
            <a:ext cx="2797561" cy="646331"/>
          </a:xfrm>
          <a:prstGeom prst="rect">
            <a:avLst/>
          </a:prstGeom>
          <a:noFill/>
        </p:spPr>
        <p:txBody>
          <a:bodyPr wrap="none" rtlCol="0">
            <a:spAutoFit/>
          </a:bodyPr>
          <a:lstStyle/>
          <a:p>
            <a:r>
              <a:rPr lang="da-DK" sz="3600" dirty="0"/>
              <a:t>Jeg bor i Oslo.</a:t>
            </a:r>
            <a:endParaRPr lang="fr-BE" sz="3600" dirty="0"/>
          </a:p>
        </p:txBody>
      </p:sp>
      <p:sp>
        <p:nvSpPr>
          <p:cNvPr id="8" name="Tekstfelt 7">
            <a:extLst>
              <a:ext uri="{FF2B5EF4-FFF2-40B4-BE49-F238E27FC236}">
                <a16:creationId xmlns:a16="http://schemas.microsoft.com/office/drawing/2014/main" id="{E6704FC8-CB9E-9BAE-736A-6E1398578778}"/>
              </a:ext>
            </a:extLst>
          </p:cNvPr>
          <p:cNvSpPr txBox="1"/>
          <p:nvPr/>
        </p:nvSpPr>
        <p:spPr>
          <a:xfrm>
            <a:off x="6781799" y="5059015"/>
            <a:ext cx="3923190" cy="646331"/>
          </a:xfrm>
          <a:prstGeom prst="rect">
            <a:avLst/>
          </a:prstGeom>
          <a:noFill/>
        </p:spPr>
        <p:txBody>
          <a:bodyPr wrap="none" rtlCol="0">
            <a:spAutoFit/>
          </a:bodyPr>
          <a:lstStyle/>
          <a:p>
            <a:r>
              <a:rPr lang="da-DK" sz="3600" dirty="0"/>
              <a:t>Jag bor i Stockholm.</a:t>
            </a:r>
            <a:endParaRPr lang="fr-BE" sz="3600" dirty="0"/>
          </a:p>
        </p:txBody>
      </p:sp>
    </p:spTree>
    <p:extLst>
      <p:ext uri="{BB962C8B-B14F-4D97-AF65-F5344CB8AC3E}">
        <p14:creationId xmlns:p14="http://schemas.microsoft.com/office/powerpoint/2010/main" val="1124850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FF1A9-0BB4-C8AD-AA33-62ED908A903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FD96758-9B26-3992-667F-FA75E123EDD9}"/>
              </a:ext>
            </a:extLst>
          </p:cNvPr>
          <p:cNvSpPr>
            <a:spLocks noGrp="1"/>
          </p:cNvSpPr>
          <p:nvPr>
            <p:ph type="title"/>
          </p:nvPr>
        </p:nvSpPr>
        <p:spPr/>
        <p:txBody>
          <a:bodyPr/>
          <a:lstStyle/>
          <a:p>
            <a:r>
              <a:rPr lang="da-DK" dirty="0" err="1"/>
              <a:t>Quelles</a:t>
            </a:r>
            <a:r>
              <a:rPr lang="da-DK" dirty="0"/>
              <a:t> langues </a:t>
            </a:r>
            <a:r>
              <a:rPr lang="da-DK" dirty="0" err="1"/>
              <a:t>parles-tu</a:t>
            </a:r>
            <a:r>
              <a:rPr lang="da-DK" dirty="0"/>
              <a:t>?</a:t>
            </a:r>
            <a:endParaRPr lang="fr-BE" dirty="0"/>
          </a:p>
        </p:txBody>
      </p:sp>
      <p:pic>
        <p:nvPicPr>
          <p:cNvPr id="1028" name="Picture 4" descr="Danmarks flag | Nordisk Samarbejde">
            <a:extLst>
              <a:ext uri="{FF2B5EF4-FFF2-40B4-BE49-F238E27FC236}">
                <a16:creationId xmlns:a16="http://schemas.microsoft.com/office/drawing/2014/main" id="{335DD063-CD5B-F501-A685-6BEDC2D0D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965" y="2111140"/>
            <a:ext cx="1084699" cy="8198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226BF1A-7EF9-F2C2-D8C2-06E9532A9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965" y="3571975"/>
            <a:ext cx="1084699" cy="7877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ag of Sweden - Wikipedia">
            <a:extLst>
              <a:ext uri="{FF2B5EF4-FFF2-40B4-BE49-F238E27FC236}">
                <a16:creationId xmlns:a16="http://schemas.microsoft.com/office/drawing/2014/main" id="{51CF3EF8-B2BE-E3BA-802A-728B66C60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354" y="5065017"/>
            <a:ext cx="1073088" cy="668791"/>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C2A9A252-623E-7099-5E1B-9D2AAF746AC9}"/>
              </a:ext>
            </a:extLst>
          </p:cNvPr>
          <p:cNvSpPr txBox="1"/>
          <p:nvPr/>
        </p:nvSpPr>
        <p:spPr>
          <a:xfrm>
            <a:off x="2243214" y="2113716"/>
            <a:ext cx="4048929" cy="646331"/>
          </a:xfrm>
          <a:prstGeom prst="rect">
            <a:avLst/>
          </a:prstGeom>
          <a:noFill/>
        </p:spPr>
        <p:txBody>
          <a:bodyPr wrap="none" rtlCol="0">
            <a:spAutoFit/>
          </a:bodyPr>
          <a:lstStyle/>
          <a:p>
            <a:r>
              <a:rPr lang="da-DK" sz="3600" dirty="0"/>
              <a:t>Hvad sprog taler du?</a:t>
            </a:r>
            <a:endParaRPr lang="fr-BE" sz="3600" dirty="0"/>
          </a:p>
        </p:txBody>
      </p:sp>
      <p:sp>
        <p:nvSpPr>
          <p:cNvPr id="5" name="Tekstfelt 4">
            <a:extLst>
              <a:ext uri="{FF2B5EF4-FFF2-40B4-BE49-F238E27FC236}">
                <a16:creationId xmlns:a16="http://schemas.microsoft.com/office/drawing/2014/main" id="{867B0F22-7B46-FDC1-1890-9405A315405B}"/>
              </a:ext>
            </a:extLst>
          </p:cNvPr>
          <p:cNvSpPr txBox="1"/>
          <p:nvPr/>
        </p:nvSpPr>
        <p:spPr>
          <a:xfrm>
            <a:off x="1837107" y="3642682"/>
            <a:ext cx="5176195" cy="646331"/>
          </a:xfrm>
          <a:prstGeom prst="rect">
            <a:avLst/>
          </a:prstGeom>
          <a:noFill/>
        </p:spPr>
        <p:txBody>
          <a:bodyPr wrap="square" rtlCol="0">
            <a:spAutoFit/>
          </a:bodyPr>
          <a:lstStyle/>
          <a:p>
            <a:r>
              <a:rPr lang="da-DK" sz="3600" dirty="0"/>
              <a:t>Hvilke </a:t>
            </a:r>
            <a:r>
              <a:rPr lang="da-DK" sz="3600" dirty="0" err="1"/>
              <a:t>språk</a:t>
            </a:r>
            <a:r>
              <a:rPr lang="da-DK" sz="3600" dirty="0"/>
              <a:t> snakker du?</a:t>
            </a:r>
            <a:endParaRPr lang="fr-BE" sz="3600" dirty="0"/>
          </a:p>
        </p:txBody>
      </p:sp>
      <p:sp>
        <p:nvSpPr>
          <p:cNvPr id="6" name="Tekstfelt 5">
            <a:extLst>
              <a:ext uri="{FF2B5EF4-FFF2-40B4-BE49-F238E27FC236}">
                <a16:creationId xmlns:a16="http://schemas.microsoft.com/office/drawing/2014/main" id="{7CFCD462-78F7-E021-E270-BB9EBCDF70DD}"/>
              </a:ext>
            </a:extLst>
          </p:cNvPr>
          <p:cNvSpPr txBox="1"/>
          <p:nvPr/>
        </p:nvSpPr>
        <p:spPr>
          <a:xfrm>
            <a:off x="2002859" y="5059016"/>
            <a:ext cx="4289284" cy="646331"/>
          </a:xfrm>
          <a:prstGeom prst="rect">
            <a:avLst/>
          </a:prstGeom>
          <a:noFill/>
        </p:spPr>
        <p:txBody>
          <a:bodyPr wrap="square" rtlCol="0">
            <a:spAutoFit/>
          </a:bodyPr>
          <a:lstStyle/>
          <a:p>
            <a:r>
              <a:rPr lang="da-DK" sz="3600" dirty="0" err="1"/>
              <a:t>Vilka</a:t>
            </a:r>
            <a:r>
              <a:rPr lang="da-DK" sz="3600" dirty="0"/>
              <a:t> </a:t>
            </a:r>
            <a:r>
              <a:rPr lang="da-DK" sz="3600" dirty="0" err="1"/>
              <a:t>språk</a:t>
            </a:r>
            <a:r>
              <a:rPr lang="da-DK" sz="3600" dirty="0"/>
              <a:t> talar du?</a:t>
            </a:r>
            <a:endParaRPr lang="fr-BE" sz="3600" dirty="0"/>
          </a:p>
        </p:txBody>
      </p:sp>
      <p:sp>
        <p:nvSpPr>
          <p:cNvPr id="3" name="Tekstfelt 2">
            <a:extLst>
              <a:ext uri="{FF2B5EF4-FFF2-40B4-BE49-F238E27FC236}">
                <a16:creationId xmlns:a16="http://schemas.microsoft.com/office/drawing/2014/main" id="{5177F5C9-D1A9-5C38-755C-C25D2FC299DA}"/>
              </a:ext>
            </a:extLst>
          </p:cNvPr>
          <p:cNvSpPr txBox="1"/>
          <p:nvPr/>
        </p:nvSpPr>
        <p:spPr>
          <a:xfrm>
            <a:off x="6781799" y="2060539"/>
            <a:ext cx="3066031" cy="1200329"/>
          </a:xfrm>
          <a:prstGeom prst="rect">
            <a:avLst/>
          </a:prstGeom>
          <a:noFill/>
        </p:spPr>
        <p:txBody>
          <a:bodyPr wrap="square" rtlCol="0">
            <a:spAutoFit/>
          </a:bodyPr>
          <a:lstStyle/>
          <a:p>
            <a:r>
              <a:rPr lang="da-DK" sz="3600" dirty="0"/>
              <a:t>Jeg taler dansk og fransk.</a:t>
            </a:r>
            <a:endParaRPr lang="fr-BE" sz="3600" dirty="0"/>
          </a:p>
        </p:txBody>
      </p:sp>
      <p:sp>
        <p:nvSpPr>
          <p:cNvPr id="7" name="Tekstfelt 6">
            <a:extLst>
              <a:ext uri="{FF2B5EF4-FFF2-40B4-BE49-F238E27FC236}">
                <a16:creationId xmlns:a16="http://schemas.microsoft.com/office/drawing/2014/main" id="{53FAB8AF-9B01-54CA-5218-AF9849211402}"/>
              </a:ext>
            </a:extLst>
          </p:cNvPr>
          <p:cNvSpPr txBox="1"/>
          <p:nvPr/>
        </p:nvSpPr>
        <p:spPr>
          <a:xfrm>
            <a:off x="6781799" y="3642682"/>
            <a:ext cx="3573093" cy="1200329"/>
          </a:xfrm>
          <a:prstGeom prst="rect">
            <a:avLst/>
          </a:prstGeom>
          <a:noFill/>
        </p:spPr>
        <p:txBody>
          <a:bodyPr wrap="square" rtlCol="0">
            <a:spAutoFit/>
          </a:bodyPr>
          <a:lstStyle/>
          <a:p>
            <a:r>
              <a:rPr lang="da-DK" sz="3600" dirty="0"/>
              <a:t>Jeg snakker norsk og fransk.</a:t>
            </a:r>
            <a:endParaRPr lang="fr-BE" sz="3600" dirty="0"/>
          </a:p>
        </p:txBody>
      </p:sp>
      <p:sp>
        <p:nvSpPr>
          <p:cNvPr id="8" name="Tekstfelt 7">
            <a:extLst>
              <a:ext uri="{FF2B5EF4-FFF2-40B4-BE49-F238E27FC236}">
                <a16:creationId xmlns:a16="http://schemas.microsoft.com/office/drawing/2014/main" id="{C2D3B170-06BD-6D47-02BC-1E49427BDF07}"/>
              </a:ext>
            </a:extLst>
          </p:cNvPr>
          <p:cNvSpPr txBox="1"/>
          <p:nvPr/>
        </p:nvSpPr>
        <p:spPr>
          <a:xfrm>
            <a:off x="6535387" y="5059015"/>
            <a:ext cx="5656613" cy="646331"/>
          </a:xfrm>
          <a:prstGeom prst="rect">
            <a:avLst/>
          </a:prstGeom>
          <a:noFill/>
        </p:spPr>
        <p:txBody>
          <a:bodyPr wrap="none" rtlCol="0">
            <a:spAutoFit/>
          </a:bodyPr>
          <a:lstStyle/>
          <a:p>
            <a:r>
              <a:rPr lang="da-DK" sz="3600" dirty="0"/>
              <a:t>Jag talar </a:t>
            </a:r>
            <a:r>
              <a:rPr lang="da-DK" sz="3600" dirty="0" err="1"/>
              <a:t>svenska</a:t>
            </a:r>
            <a:r>
              <a:rPr lang="da-DK" sz="3600" dirty="0"/>
              <a:t> </a:t>
            </a:r>
            <a:r>
              <a:rPr lang="da-DK" sz="3600" dirty="0" err="1"/>
              <a:t>och</a:t>
            </a:r>
            <a:r>
              <a:rPr lang="da-DK" sz="3600" dirty="0"/>
              <a:t> </a:t>
            </a:r>
            <a:r>
              <a:rPr lang="da-DK" sz="3600" dirty="0" err="1"/>
              <a:t>franska</a:t>
            </a:r>
            <a:r>
              <a:rPr lang="da-DK" sz="3600" dirty="0"/>
              <a:t>.</a:t>
            </a:r>
            <a:endParaRPr lang="fr-BE" sz="3600" dirty="0"/>
          </a:p>
        </p:txBody>
      </p:sp>
    </p:spTree>
    <p:extLst>
      <p:ext uri="{BB962C8B-B14F-4D97-AF65-F5344CB8AC3E}">
        <p14:creationId xmlns:p14="http://schemas.microsoft.com/office/powerpoint/2010/main" val="670656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98971-284C-CF03-B8D1-682C2C22E7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0C91B1-15DF-CA29-7F35-37D4F0EF13AD}"/>
              </a:ext>
            </a:extLst>
          </p:cNvPr>
          <p:cNvSpPr>
            <a:spLocks noGrp="1"/>
          </p:cNvSpPr>
          <p:nvPr>
            <p:ph type="title"/>
          </p:nvPr>
        </p:nvSpPr>
        <p:spPr/>
        <p:txBody>
          <a:bodyPr/>
          <a:lstStyle/>
          <a:p>
            <a:r>
              <a:rPr lang="da-DK" dirty="0" err="1"/>
              <a:t>Bye</a:t>
            </a:r>
            <a:r>
              <a:rPr lang="da-DK" dirty="0"/>
              <a:t> </a:t>
            </a:r>
            <a:r>
              <a:rPr lang="da-DK" dirty="0" err="1"/>
              <a:t>bye</a:t>
            </a:r>
            <a:r>
              <a:rPr lang="da-DK" dirty="0"/>
              <a:t>!</a:t>
            </a:r>
            <a:endParaRPr lang="fr-BE" dirty="0"/>
          </a:p>
        </p:txBody>
      </p:sp>
      <p:pic>
        <p:nvPicPr>
          <p:cNvPr id="1028" name="Picture 4" descr="Danmarks flag | Nordisk Samarbejde">
            <a:extLst>
              <a:ext uri="{FF2B5EF4-FFF2-40B4-BE49-F238E27FC236}">
                <a16:creationId xmlns:a16="http://schemas.microsoft.com/office/drawing/2014/main" id="{78378D57-A3BA-4A11-BD81-D88B8915B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446" y="2133600"/>
            <a:ext cx="1084699" cy="8198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7E60FE9-9110-2288-754D-C8E356E10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446" y="3594435"/>
            <a:ext cx="1084699" cy="7877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ag of Sweden - Wikipedia">
            <a:extLst>
              <a:ext uri="{FF2B5EF4-FFF2-40B4-BE49-F238E27FC236}">
                <a16:creationId xmlns:a16="http://schemas.microsoft.com/office/drawing/2014/main" id="{0352104F-E1FB-25E4-EA6D-1421BD225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835" y="5087477"/>
            <a:ext cx="1073088" cy="668791"/>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108CADE7-EDEF-297F-4755-08B0D4A4D4A6}"/>
              </a:ext>
            </a:extLst>
          </p:cNvPr>
          <p:cNvSpPr txBox="1"/>
          <p:nvPr/>
        </p:nvSpPr>
        <p:spPr>
          <a:xfrm>
            <a:off x="3349355" y="2307100"/>
            <a:ext cx="1685077" cy="646331"/>
          </a:xfrm>
          <a:prstGeom prst="rect">
            <a:avLst/>
          </a:prstGeom>
          <a:noFill/>
        </p:spPr>
        <p:txBody>
          <a:bodyPr wrap="none" rtlCol="0">
            <a:spAutoFit/>
          </a:bodyPr>
          <a:lstStyle/>
          <a:p>
            <a:r>
              <a:rPr lang="da-DK" sz="3600" dirty="0"/>
              <a:t>Hej-hej!</a:t>
            </a:r>
            <a:endParaRPr lang="fr-BE" sz="3600" dirty="0"/>
          </a:p>
        </p:txBody>
      </p:sp>
      <p:sp>
        <p:nvSpPr>
          <p:cNvPr id="9" name="Tekstfelt 8">
            <a:extLst>
              <a:ext uri="{FF2B5EF4-FFF2-40B4-BE49-F238E27FC236}">
                <a16:creationId xmlns:a16="http://schemas.microsoft.com/office/drawing/2014/main" id="{F0F6957C-5770-6F61-99BF-9E77F2B9EB17}"/>
              </a:ext>
            </a:extLst>
          </p:cNvPr>
          <p:cNvSpPr txBox="1"/>
          <p:nvPr/>
        </p:nvSpPr>
        <p:spPr>
          <a:xfrm>
            <a:off x="3349355" y="3581404"/>
            <a:ext cx="1570366" cy="646331"/>
          </a:xfrm>
          <a:prstGeom prst="rect">
            <a:avLst/>
          </a:prstGeom>
          <a:noFill/>
        </p:spPr>
        <p:txBody>
          <a:bodyPr wrap="none" rtlCol="0">
            <a:spAutoFit/>
          </a:bodyPr>
          <a:lstStyle/>
          <a:p>
            <a:r>
              <a:rPr lang="da-DK" sz="3600" dirty="0"/>
              <a:t>Ha det!</a:t>
            </a:r>
            <a:endParaRPr lang="fr-BE" sz="3600" dirty="0"/>
          </a:p>
        </p:txBody>
      </p:sp>
      <p:sp>
        <p:nvSpPr>
          <p:cNvPr id="10" name="Tekstfelt 9">
            <a:extLst>
              <a:ext uri="{FF2B5EF4-FFF2-40B4-BE49-F238E27FC236}">
                <a16:creationId xmlns:a16="http://schemas.microsoft.com/office/drawing/2014/main" id="{3E4FD5FD-3A12-0693-3DC6-A120F2D18A72}"/>
              </a:ext>
            </a:extLst>
          </p:cNvPr>
          <p:cNvSpPr txBox="1"/>
          <p:nvPr/>
        </p:nvSpPr>
        <p:spPr>
          <a:xfrm>
            <a:off x="3349355" y="5109937"/>
            <a:ext cx="1529586" cy="646331"/>
          </a:xfrm>
          <a:prstGeom prst="rect">
            <a:avLst/>
          </a:prstGeom>
          <a:noFill/>
        </p:spPr>
        <p:txBody>
          <a:bodyPr wrap="none" rtlCol="0">
            <a:spAutoFit/>
          </a:bodyPr>
          <a:lstStyle/>
          <a:p>
            <a:r>
              <a:rPr lang="da-DK" sz="3600" dirty="0"/>
              <a:t>Hej då!</a:t>
            </a:r>
            <a:endParaRPr lang="fr-BE" sz="3600" dirty="0"/>
          </a:p>
        </p:txBody>
      </p:sp>
    </p:spTree>
    <p:extLst>
      <p:ext uri="{BB962C8B-B14F-4D97-AF65-F5344CB8AC3E}">
        <p14:creationId xmlns:p14="http://schemas.microsoft.com/office/powerpoint/2010/main" val="1883517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BDDFF-3710-B06B-3ECC-B1B125D9ABC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3BB07BB-AA61-438E-B782-24A5E45B0A08}"/>
              </a:ext>
            </a:extLst>
          </p:cNvPr>
          <p:cNvSpPr>
            <a:spLocks noGrp="1"/>
          </p:cNvSpPr>
          <p:nvPr>
            <p:ph type="title"/>
          </p:nvPr>
        </p:nvSpPr>
        <p:spPr/>
        <p:txBody>
          <a:bodyPr/>
          <a:lstStyle/>
          <a:p>
            <a:r>
              <a:rPr lang="fr-FR" dirty="0"/>
              <a:t>Un peu de grammaire : conjugaison</a:t>
            </a:r>
          </a:p>
        </p:txBody>
      </p:sp>
      <p:sp>
        <p:nvSpPr>
          <p:cNvPr id="6" name="Rectangle 1">
            <a:extLst>
              <a:ext uri="{FF2B5EF4-FFF2-40B4-BE49-F238E27FC236}">
                <a16:creationId xmlns:a16="http://schemas.microsoft.com/office/drawing/2014/main" id="{6A42945A-1CE9-7968-FBEA-52A327F5BB9A}"/>
              </a:ext>
            </a:extLst>
          </p:cNvPr>
          <p:cNvSpPr>
            <a:spLocks noChangeArrowheads="1"/>
          </p:cNvSpPr>
          <p:nvPr/>
        </p:nvSpPr>
        <p:spPr bwMode="auto">
          <a:xfrm>
            <a:off x="3219450" y="3452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ZoneTexte 6">
            <a:extLst>
              <a:ext uri="{FF2B5EF4-FFF2-40B4-BE49-F238E27FC236}">
                <a16:creationId xmlns:a16="http://schemas.microsoft.com/office/drawing/2014/main" id="{5167F30F-706B-B6A7-D975-AAE1B8FEB4A1}"/>
              </a:ext>
            </a:extLst>
          </p:cNvPr>
          <p:cNvSpPr txBox="1"/>
          <p:nvPr/>
        </p:nvSpPr>
        <p:spPr>
          <a:xfrm>
            <a:off x="1808018" y="1911927"/>
            <a:ext cx="184731" cy="646331"/>
          </a:xfrm>
          <a:prstGeom prst="rect">
            <a:avLst/>
          </a:prstGeom>
          <a:noFill/>
        </p:spPr>
        <p:txBody>
          <a:bodyPr wrap="none" rtlCol="0">
            <a:spAutoFit/>
          </a:bodyPr>
          <a:lstStyle/>
          <a:p>
            <a:endParaRPr lang="fr-FR" dirty="0"/>
          </a:p>
          <a:p>
            <a:endParaRPr lang="fr-FR" dirty="0"/>
          </a:p>
        </p:txBody>
      </p:sp>
      <p:graphicFrame>
        <p:nvGraphicFramePr>
          <p:cNvPr id="4" name="Tableau 3">
            <a:extLst>
              <a:ext uri="{FF2B5EF4-FFF2-40B4-BE49-F238E27FC236}">
                <a16:creationId xmlns:a16="http://schemas.microsoft.com/office/drawing/2014/main" id="{224FA679-9AE8-A769-51E9-159A93EBBB34}"/>
              </a:ext>
            </a:extLst>
          </p:cNvPr>
          <p:cNvGraphicFramePr>
            <a:graphicFrameLocks noGrp="1"/>
          </p:cNvGraphicFramePr>
          <p:nvPr/>
        </p:nvGraphicFramePr>
        <p:xfrm>
          <a:off x="1412110" y="1690686"/>
          <a:ext cx="8971872" cy="4738621"/>
        </p:xfrm>
        <a:graphic>
          <a:graphicData uri="http://schemas.openxmlformats.org/drawingml/2006/table">
            <a:tbl>
              <a:tblPr firstRow="1" bandRow="1">
                <a:tableStyleId>{5C22544A-7EE6-4342-B048-85BDC9FD1C3A}</a:tableStyleId>
              </a:tblPr>
              <a:tblGrid>
                <a:gridCol w="4485936">
                  <a:extLst>
                    <a:ext uri="{9D8B030D-6E8A-4147-A177-3AD203B41FA5}">
                      <a16:colId xmlns:a16="http://schemas.microsoft.com/office/drawing/2014/main" val="1894748624"/>
                    </a:ext>
                  </a:extLst>
                </a:gridCol>
                <a:gridCol w="4485936">
                  <a:extLst>
                    <a:ext uri="{9D8B030D-6E8A-4147-A177-3AD203B41FA5}">
                      <a16:colId xmlns:a16="http://schemas.microsoft.com/office/drawing/2014/main" val="1634864123"/>
                    </a:ext>
                  </a:extLst>
                </a:gridCol>
              </a:tblGrid>
              <a:tr h="615429">
                <a:tc gridSpan="2">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07118395"/>
                  </a:ext>
                </a:extLst>
              </a:tr>
              <a:tr h="615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800" dirty="0" err="1">
                          <a:effectLst/>
                        </a:rPr>
                        <a:t>Jag</a:t>
                      </a:r>
                      <a:r>
                        <a:rPr lang="fr-BE" sz="2800" dirty="0">
                          <a:effectLst/>
                        </a:rPr>
                        <a:t> – </a:t>
                      </a:r>
                      <a:r>
                        <a:rPr lang="fr-BE" sz="2800" dirty="0" err="1">
                          <a:effectLst/>
                        </a:rPr>
                        <a:t>Jeg</a:t>
                      </a:r>
                      <a:endParaRPr lang="fr-BE" sz="2800" dirty="0">
                        <a:effectLst/>
                        <a:latin typeface="Aptos" panose="020B0004020202020204" pitchFamily="34" charset="0"/>
                        <a:ea typeface="Aptos" panose="020B0004020202020204" pitchFamily="34" charset="0"/>
                        <a:cs typeface="Times New Roman" panose="02020603050405020304" pitchFamily="18" charset="0"/>
                      </a:endParaRPr>
                    </a:p>
                  </a:txBody>
                  <a:tcPr/>
                </a:tc>
                <a:tc rowSpan="6">
                  <a:txBody>
                    <a:bodyPr/>
                    <a:lstStyle/>
                    <a:p>
                      <a:pPr algn="ctr">
                        <a:buNone/>
                      </a:pPr>
                      <a:endParaRPr lang="fr-BE" sz="1800" dirty="0">
                        <a:effectLst/>
                      </a:endParaRPr>
                    </a:p>
                    <a:p>
                      <a:pPr algn="ctr">
                        <a:buNone/>
                      </a:pPr>
                      <a:endParaRPr lang="fr-BE" sz="1800" dirty="0">
                        <a:effectLst/>
                      </a:endParaRPr>
                    </a:p>
                    <a:p>
                      <a:pPr algn="ctr">
                        <a:buNone/>
                      </a:pPr>
                      <a:endParaRPr lang="fr-BE" sz="1800" dirty="0">
                        <a:effectLst/>
                      </a:endParaRPr>
                    </a:p>
                    <a:p>
                      <a:pPr algn="ctr">
                        <a:buNone/>
                      </a:pPr>
                      <a:endParaRPr lang="fr-BE" sz="2800" dirty="0">
                        <a:effectLst/>
                      </a:endParaRPr>
                    </a:p>
                    <a:p>
                      <a:pPr algn="ctr">
                        <a:buNone/>
                      </a:pPr>
                      <a:r>
                        <a:rPr lang="fr-BE" sz="2800" dirty="0" err="1">
                          <a:effectLst/>
                        </a:rPr>
                        <a:t>heter</a:t>
                      </a:r>
                      <a:r>
                        <a:rPr lang="fr-BE" sz="2800" dirty="0">
                          <a:effectLst/>
                        </a:rPr>
                        <a:t>/</a:t>
                      </a:r>
                      <a:r>
                        <a:rPr lang="fr-BE" sz="2800" dirty="0" err="1">
                          <a:effectLst/>
                        </a:rPr>
                        <a:t>heder</a:t>
                      </a:r>
                      <a:r>
                        <a:rPr lang="fr-BE" sz="2800" dirty="0">
                          <a:effectLst/>
                        </a:rPr>
                        <a:t> – </a:t>
                      </a:r>
                      <a:r>
                        <a:rPr lang="fr-BE" sz="2800" dirty="0" err="1">
                          <a:effectLst/>
                        </a:rPr>
                        <a:t>bor</a:t>
                      </a:r>
                      <a:r>
                        <a:rPr lang="fr-BE" sz="2800" dirty="0">
                          <a:effectLst/>
                        </a:rPr>
                        <a:t> – </a:t>
                      </a:r>
                      <a:r>
                        <a:rPr lang="fr-BE" sz="2800" dirty="0" err="1">
                          <a:effectLst/>
                        </a:rPr>
                        <a:t>kommer</a:t>
                      </a:r>
                      <a:r>
                        <a:rPr lang="fr-BE" sz="2800" dirty="0">
                          <a:effectLst/>
                        </a:rPr>
                        <a:t> </a:t>
                      </a:r>
                    </a:p>
                    <a:p>
                      <a:pPr algn="ctr">
                        <a:buNone/>
                      </a:pPr>
                      <a:r>
                        <a:rPr lang="fr-BE" sz="2800" dirty="0" err="1">
                          <a:effectLst/>
                        </a:rPr>
                        <a:t>talar</a:t>
                      </a:r>
                      <a:r>
                        <a:rPr lang="fr-BE" sz="2800" dirty="0">
                          <a:effectLst/>
                        </a:rPr>
                        <a:t>/taler/</a:t>
                      </a:r>
                      <a:r>
                        <a:rPr lang="fr-BE" sz="2800" dirty="0" err="1">
                          <a:effectLst/>
                        </a:rPr>
                        <a:t>snakker</a:t>
                      </a:r>
                      <a:r>
                        <a:rPr lang="fr-BE" sz="2800" dirty="0">
                          <a:effectLst/>
                        </a:rPr>
                        <a:t> – </a:t>
                      </a:r>
                      <a:r>
                        <a:rPr lang="fr-BE" sz="2800" dirty="0" err="1">
                          <a:effectLst/>
                        </a:rPr>
                        <a:t>går</a:t>
                      </a:r>
                      <a:r>
                        <a:rPr lang="fr-BE" sz="2800" dirty="0">
                          <a:effectLst/>
                        </a:rPr>
                        <a:t> – </a:t>
                      </a:r>
                      <a:r>
                        <a:rPr lang="fr-BE" sz="2800" dirty="0" err="1">
                          <a:effectLst/>
                        </a:rPr>
                        <a:t>är</a:t>
                      </a:r>
                      <a:r>
                        <a:rPr lang="fr-BE" sz="2800" dirty="0">
                          <a:effectLst/>
                        </a:rPr>
                        <a:t>/er …</a:t>
                      </a:r>
                    </a:p>
                    <a:p>
                      <a:endParaRPr lang="fr-FR" sz="2800" dirty="0"/>
                    </a:p>
                    <a:p>
                      <a:endParaRPr lang="fr-FR" dirty="0"/>
                    </a:p>
                    <a:p>
                      <a:endParaRPr lang="fr-FR" dirty="0"/>
                    </a:p>
                  </a:txBody>
                  <a:tcPr/>
                </a:tc>
                <a:extLst>
                  <a:ext uri="{0D108BD9-81ED-4DB2-BD59-A6C34878D82A}">
                    <a16:rowId xmlns:a16="http://schemas.microsoft.com/office/drawing/2014/main" val="121782396"/>
                  </a:ext>
                </a:extLst>
              </a:tr>
              <a:tr h="615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800" dirty="0">
                          <a:effectLst/>
                        </a:rPr>
                        <a:t>Du</a:t>
                      </a:r>
                      <a:endParaRPr lang="fr-BE" sz="2800" dirty="0">
                        <a:effectLst/>
                        <a:latin typeface="Aptos" panose="020B0004020202020204" pitchFamily="34" charset="0"/>
                        <a:ea typeface="Aptos" panose="020B0004020202020204" pitchFamily="34" charset="0"/>
                        <a:cs typeface="Times New Roman" panose="02020603050405020304" pitchFamily="18" charset="0"/>
                      </a:endParaRPr>
                    </a:p>
                  </a:txBody>
                  <a:tcPr/>
                </a:tc>
                <a:tc vMerge="1">
                  <a:txBody>
                    <a:bodyPr/>
                    <a:lstStyle/>
                    <a:p>
                      <a:endParaRPr lang="fr-FR" dirty="0"/>
                    </a:p>
                  </a:txBody>
                  <a:tcPr/>
                </a:tc>
                <a:extLst>
                  <a:ext uri="{0D108BD9-81ED-4DB2-BD59-A6C34878D82A}">
                    <a16:rowId xmlns:a16="http://schemas.microsoft.com/office/drawing/2014/main" val="3737680448"/>
                  </a:ext>
                </a:extLst>
              </a:tr>
              <a:tr h="615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effectLst/>
                        </a:rPr>
                        <a:t>Han – Hon/Hun – Hen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effectLst/>
                        </a:rPr>
                        <a:t>Den – Det</a:t>
                      </a:r>
                      <a:endParaRPr lang="fr-BE" sz="2800" dirty="0">
                        <a:effectLst/>
                        <a:latin typeface="Aptos"/>
                        <a:ea typeface="Aptos" panose="020B0004020202020204" pitchFamily="34" charset="0"/>
                        <a:cs typeface="Times New Roman"/>
                      </a:endParaRPr>
                    </a:p>
                  </a:txBody>
                  <a:tcPr/>
                </a:tc>
                <a:tc vMerge="1">
                  <a:txBody>
                    <a:bodyPr/>
                    <a:lstStyle/>
                    <a:p>
                      <a:endParaRPr/>
                    </a:p>
                  </a:txBody>
                  <a:tcPr/>
                </a:tc>
                <a:extLst>
                  <a:ext uri="{0D108BD9-81ED-4DB2-BD59-A6C34878D82A}">
                    <a16:rowId xmlns:a16="http://schemas.microsoft.com/office/drawing/2014/main" val="642456239"/>
                  </a:ext>
                </a:extLst>
              </a:tr>
              <a:tr h="615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effectLst/>
                        </a:rPr>
                        <a:t>Vi </a:t>
                      </a:r>
                      <a:endParaRPr lang="fr-BE" sz="2800" dirty="0">
                        <a:effectLst/>
                        <a:latin typeface="Aptos"/>
                        <a:ea typeface="Aptos" panose="020B0004020202020204" pitchFamily="34" charset="0"/>
                        <a:cs typeface="Times New Roman"/>
                      </a:endParaRPr>
                    </a:p>
                  </a:txBody>
                  <a:tcPr/>
                </a:tc>
                <a:tc vMerge="1">
                  <a:txBody>
                    <a:bodyPr/>
                    <a:lstStyle/>
                    <a:p>
                      <a:endParaRPr lang="fr-FR" dirty="0"/>
                    </a:p>
                  </a:txBody>
                  <a:tcPr/>
                </a:tc>
                <a:extLst>
                  <a:ext uri="{0D108BD9-81ED-4DB2-BD59-A6C34878D82A}">
                    <a16:rowId xmlns:a16="http://schemas.microsoft.com/office/drawing/2014/main" val="2620909306"/>
                  </a:ext>
                </a:extLst>
              </a:tr>
              <a:tr h="615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effectLst/>
                        </a:rPr>
                        <a:t>Ni – I – Dere</a:t>
                      </a:r>
                      <a:endParaRPr lang="fr-BE" sz="2800" dirty="0">
                        <a:effectLst/>
                        <a:latin typeface="Aptos"/>
                        <a:ea typeface="Aptos" panose="020B0004020202020204" pitchFamily="34" charset="0"/>
                        <a:cs typeface="Times New Roman"/>
                      </a:endParaRPr>
                    </a:p>
                  </a:txBody>
                  <a:tcPr/>
                </a:tc>
                <a:tc vMerge="1">
                  <a:txBody>
                    <a:bodyPr/>
                    <a:lstStyle/>
                    <a:p>
                      <a:endParaRPr lang="fr-FR" dirty="0"/>
                    </a:p>
                  </a:txBody>
                  <a:tcPr/>
                </a:tc>
                <a:extLst>
                  <a:ext uri="{0D108BD9-81ED-4DB2-BD59-A6C34878D82A}">
                    <a16:rowId xmlns:a16="http://schemas.microsoft.com/office/drawing/2014/main" val="3065210203"/>
                  </a:ext>
                </a:extLst>
              </a:tr>
              <a:tr h="7165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effectLst/>
                        </a:rPr>
                        <a:t>De</a:t>
                      </a:r>
                      <a:endParaRPr lang="fr-BE" sz="2800" dirty="0">
                        <a:effectLst/>
                        <a:latin typeface="Aptos"/>
                        <a:ea typeface="Aptos" panose="020B0004020202020204" pitchFamily="34" charset="0"/>
                        <a:cs typeface="Times New Roman"/>
                      </a:endParaRPr>
                    </a:p>
                  </a:txBody>
                  <a:tcPr/>
                </a:tc>
                <a:tc vMerge="1">
                  <a:txBody>
                    <a:bodyPr/>
                    <a:lstStyle/>
                    <a:p>
                      <a:endParaRPr lang="fr-FR" dirty="0"/>
                    </a:p>
                  </a:txBody>
                  <a:tcPr/>
                </a:tc>
                <a:extLst>
                  <a:ext uri="{0D108BD9-81ED-4DB2-BD59-A6C34878D82A}">
                    <a16:rowId xmlns:a16="http://schemas.microsoft.com/office/drawing/2014/main" val="1064078108"/>
                  </a:ext>
                </a:extLst>
              </a:tr>
            </a:tbl>
          </a:graphicData>
        </a:graphic>
      </p:graphicFrame>
    </p:spTree>
    <p:extLst>
      <p:ext uri="{BB962C8B-B14F-4D97-AF65-F5344CB8AC3E}">
        <p14:creationId xmlns:p14="http://schemas.microsoft.com/office/powerpoint/2010/main" val="278179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3EC18EB7-CF94-64DD-77FC-ED22BE2A4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16" y="-771477"/>
            <a:ext cx="12910782" cy="8607188"/>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4E118771-D8E9-8C6D-BE05-9D53AA05147A}"/>
              </a:ext>
            </a:extLst>
          </p:cNvPr>
          <p:cNvPicPr>
            <a:picLocks noChangeAspect="1"/>
          </p:cNvPicPr>
          <p:nvPr/>
        </p:nvPicPr>
        <p:blipFill>
          <a:blip r:embed="rId3"/>
          <a:stretch>
            <a:fillRect/>
          </a:stretch>
        </p:blipFill>
        <p:spPr>
          <a:xfrm>
            <a:off x="390730" y="1057818"/>
            <a:ext cx="4751333" cy="96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a:extLst>
              <a:ext uri="{FF2B5EF4-FFF2-40B4-BE49-F238E27FC236}">
                <a16:creationId xmlns:a16="http://schemas.microsoft.com/office/drawing/2014/main" id="{2485994D-0770-3C37-15FA-C6452C93813E}"/>
              </a:ext>
            </a:extLst>
          </p:cNvPr>
          <p:cNvPicPr>
            <a:picLocks noChangeAspect="1"/>
          </p:cNvPicPr>
          <p:nvPr/>
        </p:nvPicPr>
        <p:blipFill>
          <a:blip r:embed="rId4"/>
          <a:stretch>
            <a:fillRect/>
          </a:stretch>
        </p:blipFill>
        <p:spPr>
          <a:xfrm>
            <a:off x="390730" y="2324700"/>
            <a:ext cx="5157788" cy="826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Billede 7">
            <a:extLst>
              <a:ext uri="{FF2B5EF4-FFF2-40B4-BE49-F238E27FC236}">
                <a16:creationId xmlns:a16="http://schemas.microsoft.com/office/drawing/2014/main" id="{5D6D4808-950B-3BD2-BD75-B53403ACC806}"/>
              </a:ext>
            </a:extLst>
          </p:cNvPr>
          <p:cNvPicPr>
            <a:picLocks noChangeAspect="1"/>
          </p:cNvPicPr>
          <p:nvPr/>
        </p:nvPicPr>
        <p:blipFill>
          <a:blip r:embed="rId5"/>
          <a:stretch>
            <a:fillRect/>
          </a:stretch>
        </p:blipFill>
        <p:spPr>
          <a:xfrm>
            <a:off x="6273424" y="3144352"/>
            <a:ext cx="5265683" cy="1043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a:extLst>
              <a:ext uri="{FF2B5EF4-FFF2-40B4-BE49-F238E27FC236}">
                <a16:creationId xmlns:a16="http://schemas.microsoft.com/office/drawing/2014/main" id="{D53ACB68-61D3-F90B-0081-382EBBB4C43F}"/>
              </a:ext>
            </a:extLst>
          </p:cNvPr>
          <p:cNvPicPr>
            <a:picLocks noChangeAspect="1"/>
          </p:cNvPicPr>
          <p:nvPr/>
        </p:nvPicPr>
        <p:blipFill>
          <a:blip r:embed="rId6"/>
          <a:stretch>
            <a:fillRect/>
          </a:stretch>
        </p:blipFill>
        <p:spPr>
          <a:xfrm>
            <a:off x="6391190" y="746358"/>
            <a:ext cx="4289632" cy="841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Billede 9">
            <a:extLst>
              <a:ext uri="{FF2B5EF4-FFF2-40B4-BE49-F238E27FC236}">
                <a16:creationId xmlns:a16="http://schemas.microsoft.com/office/drawing/2014/main" id="{81130193-9E03-10BF-319E-78006E99074F}"/>
              </a:ext>
            </a:extLst>
          </p:cNvPr>
          <p:cNvPicPr>
            <a:picLocks noChangeAspect="1"/>
          </p:cNvPicPr>
          <p:nvPr/>
        </p:nvPicPr>
        <p:blipFill>
          <a:blip r:embed="rId7"/>
          <a:stretch>
            <a:fillRect/>
          </a:stretch>
        </p:blipFill>
        <p:spPr>
          <a:xfrm>
            <a:off x="6461188" y="5340005"/>
            <a:ext cx="5157788" cy="1023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Billede 13">
            <a:extLst>
              <a:ext uri="{FF2B5EF4-FFF2-40B4-BE49-F238E27FC236}">
                <a16:creationId xmlns:a16="http://schemas.microsoft.com/office/drawing/2014/main" id="{01B17814-6A15-E312-0996-A66656A9AF69}"/>
              </a:ext>
            </a:extLst>
          </p:cNvPr>
          <p:cNvPicPr>
            <a:picLocks noChangeAspect="1"/>
          </p:cNvPicPr>
          <p:nvPr/>
        </p:nvPicPr>
        <p:blipFill>
          <a:blip r:embed="rId8"/>
          <a:stretch>
            <a:fillRect/>
          </a:stretch>
        </p:blipFill>
        <p:spPr>
          <a:xfrm>
            <a:off x="373755" y="5340005"/>
            <a:ext cx="5379413" cy="1131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9" name="Tekstfelt 18">
            <a:extLst>
              <a:ext uri="{FF2B5EF4-FFF2-40B4-BE49-F238E27FC236}">
                <a16:creationId xmlns:a16="http://schemas.microsoft.com/office/drawing/2014/main" id="{F34274C1-7AC2-7AD5-F0B6-9F3B9F7D6FBB}"/>
              </a:ext>
            </a:extLst>
          </p:cNvPr>
          <p:cNvSpPr txBox="1"/>
          <p:nvPr/>
        </p:nvSpPr>
        <p:spPr>
          <a:xfrm>
            <a:off x="3337707" y="606719"/>
            <a:ext cx="556058"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4000" dirty="0"/>
              <a:t>A</a:t>
            </a:r>
          </a:p>
        </p:txBody>
      </p:sp>
      <p:sp>
        <p:nvSpPr>
          <p:cNvPr id="20" name="Tekstfelt 19">
            <a:extLst>
              <a:ext uri="{FF2B5EF4-FFF2-40B4-BE49-F238E27FC236}">
                <a16:creationId xmlns:a16="http://schemas.microsoft.com/office/drawing/2014/main" id="{B8A25D27-CC01-9AB8-90C6-63ED98AF3455}"/>
              </a:ext>
            </a:extLst>
          </p:cNvPr>
          <p:cNvSpPr txBox="1"/>
          <p:nvPr/>
        </p:nvSpPr>
        <p:spPr>
          <a:xfrm>
            <a:off x="4670429" y="1970757"/>
            <a:ext cx="556058"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4000" dirty="0"/>
              <a:t>D</a:t>
            </a:r>
          </a:p>
        </p:txBody>
      </p:sp>
      <p:sp>
        <p:nvSpPr>
          <p:cNvPr id="21" name="Tekstfelt 20">
            <a:extLst>
              <a:ext uri="{FF2B5EF4-FFF2-40B4-BE49-F238E27FC236}">
                <a16:creationId xmlns:a16="http://schemas.microsoft.com/office/drawing/2014/main" id="{E159303F-7860-DEC4-B1D1-DA4385EFEF97}"/>
              </a:ext>
            </a:extLst>
          </p:cNvPr>
          <p:cNvSpPr txBox="1"/>
          <p:nvPr/>
        </p:nvSpPr>
        <p:spPr>
          <a:xfrm>
            <a:off x="2488367" y="4762077"/>
            <a:ext cx="556058"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4000" dirty="0"/>
              <a:t>B</a:t>
            </a:r>
          </a:p>
        </p:txBody>
      </p:sp>
      <p:sp>
        <p:nvSpPr>
          <p:cNvPr id="22" name="Tekstfelt 21">
            <a:extLst>
              <a:ext uri="{FF2B5EF4-FFF2-40B4-BE49-F238E27FC236}">
                <a16:creationId xmlns:a16="http://schemas.microsoft.com/office/drawing/2014/main" id="{C724800F-ABB5-B3A2-BE5F-0225606F9722}"/>
              </a:ext>
            </a:extLst>
          </p:cNvPr>
          <p:cNvSpPr txBox="1"/>
          <p:nvPr/>
        </p:nvSpPr>
        <p:spPr>
          <a:xfrm>
            <a:off x="10680822" y="695997"/>
            <a:ext cx="556058"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4000" dirty="0"/>
              <a:t>C</a:t>
            </a:r>
          </a:p>
        </p:txBody>
      </p:sp>
      <p:pic>
        <p:nvPicPr>
          <p:cNvPr id="25" name="Billede 24">
            <a:extLst>
              <a:ext uri="{FF2B5EF4-FFF2-40B4-BE49-F238E27FC236}">
                <a16:creationId xmlns:a16="http://schemas.microsoft.com/office/drawing/2014/main" id="{EB0F7D55-BF36-E94F-B40D-18C74349F0B1}"/>
              </a:ext>
            </a:extLst>
          </p:cNvPr>
          <p:cNvPicPr>
            <a:picLocks noChangeAspect="1"/>
          </p:cNvPicPr>
          <p:nvPr/>
        </p:nvPicPr>
        <p:blipFill>
          <a:blip r:embed="rId9"/>
          <a:stretch>
            <a:fillRect/>
          </a:stretch>
        </p:blipFill>
        <p:spPr>
          <a:xfrm>
            <a:off x="6391190" y="1888559"/>
            <a:ext cx="5996654" cy="837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kstfelt 23">
            <a:extLst>
              <a:ext uri="{FF2B5EF4-FFF2-40B4-BE49-F238E27FC236}">
                <a16:creationId xmlns:a16="http://schemas.microsoft.com/office/drawing/2014/main" id="{73E85B74-C20D-4F39-F314-3754CCF7FC38}"/>
              </a:ext>
            </a:extLst>
          </p:cNvPr>
          <p:cNvSpPr txBox="1"/>
          <p:nvPr/>
        </p:nvSpPr>
        <p:spPr>
          <a:xfrm>
            <a:off x="11261078" y="1672154"/>
            <a:ext cx="556058"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4000" dirty="0"/>
              <a:t>E</a:t>
            </a:r>
          </a:p>
        </p:txBody>
      </p:sp>
      <p:sp>
        <p:nvSpPr>
          <p:cNvPr id="26" name="Tekstfelt 25">
            <a:extLst>
              <a:ext uri="{FF2B5EF4-FFF2-40B4-BE49-F238E27FC236}">
                <a16:creationId xmlns:a16="http://schemas.microsoft.com/office/drawing/2014/main" id="{5C218B42-C1D1-B3C7-1D1A-31BE17E560AA}"/>
              </a:ext>
            </a:extLst>
          </p:cNvPr>
          <p:cNvSpPr txBox="1"/>
          <p:nvPr/>
        </p:nvSpPr>
        <p:spPr>
          <a:xfrm>
            <a:off x="10958851" y="2827126"/>
            <a:ext cx="556058"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4000" dirty="0"/>
              <a:t>G</a:t>
            </a:r>
          </a:p>
        </p:txBody>
      </p:sp>
      <p:sp>
        <p:nvSpPr>
          <p:cNvPr id="27" name="Tekstfelt 26">
            <a:extLst>
              <a:ext uri="{FF2B5EF4-FFF2-40B4-BE49-F238E27FC236}">
                <a16:creationId xmlns:a16="http://schemas.microsoft.com/office/drawing/2014/main" id="{92A7EDC0-909C-6831-352C-E2794EBAA04C}"/>
              </a:ext>
            </a:extLst>
          </p:cNvPr>
          <p:cNvSpPr txBox="1"/>
          <p:nvPr/>
        </p:nvSpPr>
        <p:spPr>
          <a:xfrm>
            <a:off x="9527458" y="4795313"/>
            <a:ext cx="556058"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4000" dirty="0"/>
              <a:t>F</a:t>
            </a:r>
          </a:p>
        </p:txBody>
      </p:sp>
    </p:spTree>
    <p:extLst>
      <p:ext uri="{BB962C8B-B14F-4D97-AF65-F5344CB8AC3E}">
        <p14:creationId xmlns:p14="http://schemas.microsoft.com/office/powerpoint/2010/main" val="4090827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D321F2-A449-BC7E-88C4-F5668C7383C8}"/>
              </a:ext>
            </a:extLst>
          </p:cNvPr>
          <p:cNvSpPr>
            <a:spLocks noGrp="1"/>
          </p:cNvSpPr>
          <p:nvPr>
            <p:ph type="title"/>
          </p:nvPr>
        </p:nvSpPr>
        <p:spPr/>
        <p:txBody>
          <a:bodyPr/>
          <a:lstStyle/>
          <a:p>
            <a:r>
              <a:rPr lang="fr-FR" dirty="0"/>
              <a:t>Un peu de grammaire : l’article défini</a:t>
            </a:r>
          </a:p>
        </p:txBody>
      </p:sp>
      <p:sp>
        <p:nvSpPr>
          <p:cNvPr id="3" name="ZoneTexte 2">
            <a:extLst>
              <a:ext uri="{FF2B5EF4-FFF2-40B4-BE49-F238E27FC236}">
                <a16:creationId xmlns:a16="http://schemas.microsoft.com/office/drawing/2014/main" id="{CFFAF607-8A65-E478-EB35-B076A19C732D}"/>
              </a:ext>
            </a:extLst>
          </p:cNvPr>
          <p:cNvSpPr txBox="1"/>
          <p:nvPr/>
        </p:nvSpPr>
        <p:spPr>
          <a:xfrm>
            <a:off x="1383856" y="2102085"/>
            <a:ext cx="8953028" cy="3416320"/>
          </a:xfrm>
          <a:prstGeom prst="rect">
            <a:avLst/>
          </a:prstGeom>
          <a:noFill/>
        </p:spPr>
        <p:txBody>
          <a:bodyPr wrap="none" lIns="91440" tIns="45720" rIns="91440" bIns="45720" rtlCol="0" anchor="t">
            <a:spAutoFit/>
          </a:bodyPr>
          <a:lstStyle/>
          <a:p>
            <a:r>
              <a:rPr lang="fr-FR" sz="2800" dirty="0"/>
              <a:t>En stol (une chaise)   </a:t>
            </a:r>
            <a:r>
              <a:rPr lang="fr-FR" sz="2800" dirty="0" err="1"/>
              <a:t>stol</a:t>
            </a:r>
            <a:r>
              <a:rPr lang="fr-FR" sz="2800" dirty="0" err="1">
                <a:solidFill>
                  <a:srgbClr val="FF0000"/>
                </a:solidFill>
              </a:rPr>
              <a:t>en</a:t>
            </a:r>
            <a:r>
              <a:rPr lang="fr-FR" sz="2800" dirty="0"/>
              <a:t> (la chaise)</a:t>
            </a:r>
            <a:endParaRPr lang="fr-FR" sz="2800" dirty="0">
              <a:ea typeface="Calibri"/>
              <a:cs typeface="Calibri"/>
            </a:endParaRPr>
          </a:p>
          <a:p>
            <a:r>
              <a:rPr lang="fr-FR" sz="2800" dirty="0"/>
              <a:t>Et/</a:t>
            </a:r>
            <a:r>
              <a:rPr lang="fr-FR" sz="2800" dirty="0" err="1"/>
              <a:t>Ett</a:t>
            </a:r>
            <a:r>
              <a:rPr lang="fr-FR" sz="2800" dirty="0"/>
              <a:t> land (un pays)  	</a:t>
            </a:r>
            <a:r>
              <a:rPr lang="fr-FR" sz="2800" dirty="0" err="1"/>
              <a:t>land</a:t>
            </a:r>
            <a:r>
              <a:rPr lang="fr-FR" sz="2800" dirty="0" err="1">
                <a:solidFill>
                  <a:srgbClr val="FF0000"/>
                </a:solidFill>
              </a:rPr>
              <a:t>et</a:t>
            </a:r>
            <a:r>
              <a:rPr lang="fr-FR" sz="2800" dirty="0"/>
              <a:t> (le pays)</a:t>
            </a:r>
            <a:endParaRPr lang="fr-FR" sz="2800" dirty="0">
              <a:ea typeface="Calibri"/>
              <a:cs typeface="Calibri"/>
            </a:endParaRPr>
          </a:p>
          <a:p>
            <a:endParaRPr lang="fr-FR" sz="2800" dirty="0">
              <a:ea typeface="Calibri"/>
              <a:cs typeface="Calibri"/>
            </a:endParaRPr>
          </a:p>
          <a:p>
            <a:r>
              <a:rPr lang="fr-FR" sz="2800" b="1" dirty="0"/>
              <a:t>Autres exemples :</a:t>
            </a:r>
            <a:endParaRPr lang="fr-FR" sz="2800" b="1" dirty="0">
              <a:ea typeface="Calibri"/>
              <a:cs typeface="Calibri"/>
            </a:endParaRPr>
          </a:p>
          <a:p>
            <a:endParaRPr lang="fr-FR" sz="2800" b="1" dirty="0"/>
          </a:p>
          <a:p>
            <a:r>
              <a:rPr lang="fr-FR" sz="2800" dirty="0"/>
              <a:t> en </a:t>
            </a:r>
            <a:r>
              <a:rPr lang="fr-FR" sz="2800" err="1"/>
              <a:t>bok</a:t>
            </a:r>
            <a:r>
              <a:rPr lang="fr-FR" sz="2800" dirty="0"/>
              <a:t>/bog – en </a:t>
            </a:r>
            <a:r>
              <a:rPr lang="fr-FR" sz="2800" err="1"/>
              <a:t>bil</a:t>
            </a:r>
            <a:r>
              <a:rPr lang="fr-FR" sz="2800" dirty="0"/>
              <a:t> – et/</a:t>
            </a:r>
            <a:r>
              <a:rPr lang="fr-FR" sz="2800" err="1"/>
              <a:t>ett</a:t>
            </a:r>
            <a:r>
              <a:rPr lang="fr-FR" sz="2800" dirty="0"/>
              <a:t> </a:t>
            </a:r>
            <a:r>
              <a:rPr lang="fr-FR" sz="2800" err="1"/>
              <a:t>hus</a:t>
            </a:r>
            <a:r>
              <a:rPr lang="fr-FR" sz="2800" dirty="0"/>
              <a:t> – en </a:t>
            </a:r>
            <a:r>
              <a:rPr lang="fr-FR" sz="2800" err="1"/>
              <a:t>person</a:t>
            </a:r>
            <a:r>
              <a:rPr lang="fr-FR" sz="2800" dirty="0"/>
              <a:t> – et/</a:t>
            </a:r>
            <a:r>
              <a:rPr lang="fr-FR" sz="2800" err="1"/>
              <a:t>ett</a:t>
            </a:r>
            <a:r>
              <a:rPr lang="fr-FR" sz="2800" dirty="0"/>
              <a:t> barn – </a:t>
            </a:r>
          </a:p>
          <a:p>
            <a:r>
              <a:rPr lang="fr-FR" sz="2800" dirty="0"/>
              <a:t>en </a:t>
            </a:r>
            <a:r>
              <a:rPr lang="fr-FR" sz="2800" dirty="0" err="1"/>
              <a:t>björn</a:t>
            </a:r>
            <a:r>
              <a:rPr lang="fr-FR" sz="2800" dirty="0"/>
              <a:t>/</a:t>
            </a:r>
            <a:r>
              <a:rPr lang="fr-FR" sz="2800" dirty="0" err="1"/>
              <a:t>bjørn</a:t>
            </a:r>
            <a:r>
              <a:rPr lang="fr-FR" sz="2800" dirty="0"/>
              <a:t> – et/</a:t>
            </a:r>
            <a:r>
              <a:rPr lang="fr-FR" sz="2800" dirty="0" err="1"/>
              <a:t>ett</a:t>
            </a:r>
            <a:r>
              <a:rPr lang="fr-FR" sz="2800" dirty="0"/>
              <a:t> </a:t>
            </a:r>
            <a:r>
              <a:rPr lang="fr-FR" sz="2800" dirty="0" err="1"/>
              <a:t>blåbär</a:t>
            </a:r>
            <a:r>
              <a:rPr lang="fr-FR" sz="2800" dirty="0"/>
              <a:t>/</a:t>
            </a:r>
            <a:r>
              <a:rPr lang="fr-FR" sz="2800" dirty="0" err="1"/>
              <a:t>blåbær</a:t>
            </a:r>
            <a:r>
              <a:rPr lang="fr-FR" sz="2800" dirty="0"/>
              <a:t> …</a:t>
            </a:r>
            <a:endParaRPr lang="fr-FR" sz="2800">
              <a:ea typeface="Calibri"/>
              <a:cs typeface="Calibri"/>
            </a:endParaRPr>
          </a:p>
          <a:p>
            <a:endParaRPr lang="fr-FR" sz="2000" dirty="0"/>
          </a:p>
        </p:txBody>
      </p:sp>
    </p:spTree>
    <p:extLst>
      <p:ext uri="{BB962C8B-B14F-4D97-AF65-F5344CB8AC3E}">
        <p14:creationId xmlns:p14="http://schemas.microsoft.com/office/powerpoint/2010/main" val="3247435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AE81D4-2C02-5E29-4606-AC1331E122AF}"/>
              </a:ext>
            </a:extLst>
          </p:cNvPr>
          <p:cNvSpPr>
            <a:spLocks noGrp="1"/>
          </p:cNvSpPr>
          <p:nvPr>
            <p:ph type="title"/>
          </p:nvPr>
        </p:nvSpPr>
        <p:spPr/>
        <p:txBody>
          <a:bodyPr/>
          <a:lstStyle/>
          <a:p>
            <a:r>
              <a:rPr lang="fr-FR" dirty="0"/>
              <a:t>1 – 2 – 3 …</a:t>
            </a:r>
          </a:p>
        </p:txBody>
      </p:sp>
      <p:sp>
        <p:nvSpPr>
          <p:cNvPr id="3" name="ZoneTexte 2">
            <a:extLst>
              <a:ext uri="{FF2B5EF4-FFF2-40B4-BE49-F238E27FC236}">
                <a16:creationId xmlns:a16="http://schemas.microsoft.com/office/drawing/2014/main" id="{18A0D8C8-0EF8-989B-300E-C99568A259D9}"/>
              </a:ext>
            </a:extLst>
          </p:cNvPr>
          <p:cNvSpPr txBox="1"/>
          <p:nvPr/>
        </p:nvSpPr>
        <p:spPr>
          <a:xfrm>
            <a:off x="2369127" y="2389909"/>
            <a:ext cx="184731" cy="369332"/>
          </a:xfrm>
          <a:prstGeom prst="rect">
            <a:avLst/>
          </a:prstGeom>
          <a:noFill/>
        </p:spPr>
        <p:txBody>
          <a:bodyPr wrap="none" rtlCol="0">
            <a:spAutoFit/>
          </a:bodyPr>
          <a:lstStyle/>
          <a:p>
            <a:endParaRPr lang="fr-FR" dirty="0"/>
          </a:p>
        </p:txBody>
      </p:sp>
      <p:graphicFrame>
        <p:nvGraphicFramePr>
          <p:cNvPr id="5" name="Tableau 4">
            <a:extLst>
              <a:ext uri="{FF2B5EF4-FFF2-40B4-BE49-F238E27FC236}">
                <a16:creationId xmlns:a16="http://schemas.microsoft.com/office/drawing/2014/main" id="{46140C43-F595-B6DC-B4D3-06E75AFADFE8}"/>
              </a:ext>
            </a:extLst>
          </p:cNvPr>
          <p:cNvGraphicFramePr>
            <a:graphicFrameLocks noGrp="1"/>
          </p:cNvGraphicFramePr>
          <p:nvPr>
            <p:extLst>
              <p:ext uri="{D42A27DB-BD31-4B8C-83A1-F6EECF244321}">
                <p14:modId xmlns:p14="http://schemas.microsoft.com/office/powerpoint/2010/main" val="3185237391"/>
              </p:ext>
            </p:extLst>
          </p:nvPr>
        </p:nvGraphicFramePr>
        <p:xfrm>
          <a:off x="2919046" y="1714582"/>
          <a:ext cx="6054139" cy="4499092"/>
        </p:xfrm>
        <a:graphic>
          <a:graphicData uri="http://schemas.openxmlformats.org/drawingml/2006/table">
            <a:tbl>
              <a:tblPr firstRow="1" firstCol="1" bandRow="1">
                <a:tableStyleId>{5C22544A-7EE6-4342-B048-85BDC9FD1C3A}</a:tableStyleId>
              </a:tblPr>
              <a:tblGrid>
                <a:gridCol w="1273361">
                  <a:extLst>
                    <a:ext uri="{9D8B030D-6E8A-4147-A177-3AD203B41FA5}">
                      <a16:colId xmlns:a16="http://schemas.microsoft.com/office/drawing/2014/main" val="2743879621"/>
                    </a:ext>
                  </a:extLst>
                </a:gridCol>
                <a:gridCol w="1565978">
                  <a:extLst>
                    <a:ext uri="{9D8B030D-6E8A-4147-A177-3AD203B41FA5}">
                      <a16:colId xmlns:a16="http://schemas.microsoft.com/office/drawing/2014/main" val="3904347814"/>
                    </a:ext>
                  </a:extLst>
                </a:gridCol>
                <a:gridCol w="1580676">
                  <a:extLst>
                    <a:ext uri="{9D8B030D-6E8A-4147-A177-3AD203B41FA5}">
                      <a16:colId xmlns:a16="http://schemas.microsoft.com/office/drawing/2014/main" val="886854625"/>
                    </a:ext>
                  </a:extLst>
                </a:gridCol>
                <a:gridCol w="1634124">
                  <a:extLst>
                    <a:ext uri="{9D8B030D-6E8A-4147-A177-3AD203B41FA5}">
                      <a16:colId xmlns:a16="http://schemas.microsoft.com/office/drawing/2014/main" val="2272729813"/>
                    </a:ext>
                  </a:extLst>
                </a:gridCol>
              </a:tblGrid>
              <a:tr h="346084">
                <a:tc>
                  <a:txBody>
                    <a:bodyPr/>
                    <a:lstStyle/>
                    <a:p>
                      <a:pPr algn="ctr">
                        <a:buNone/>
                      </a:pPr>
                      <a:endParaRPr lang="fr-BE"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buNone/>
                      </a:pPr>
                      <a:endParaRPr lang="fr-BE" sz="1200" dirty="0">
                        <a:effectLst/>
                        <a:latin typeface="Aptos" panose="020B0004020202020204" pitchFamily="34" charset="0"/>
                      </a:endParaRPr>
                    </a:p>
                  </a:txBody>
                  <a:tcPr marL="68580" marR="68580" marT="0" marB="0"/>
                </a:tc>
                <a:tc>
                  <a:txBody>
                    <a:bodyPr/>
                    <a:lstStyle/>
                    <a:p>
                      <a:pPr>
                        <a:buNone/>
                      </a:pPr>
                      <a:endParaRPr lang="fr-BE" sz="1200">
                        <a:effectLst/>
                        <a:latin typeface="Aptos" panose="020B0004020202020204" pitchFamily="34" charset="0"/>
                      </a:endParaRPr>
                    </a:p>
                  </a:txBody>
                  <a:tcPr marL="68580" marR="68580" marT="0" marB="0"/>
                </a:tc>
                <a:tc>
                  <a:txBody>
                    <a:bodyPr/>
                    <a:lstStyle/>
                    <a:p>
                      <a:pPr>
                        <a:buNone/>
                      </a:pPr>
                      <a:endParaRPr lang="fr-BE" sz="1200">
                        <a:effectLst/>
                        <a:latin typeface="Aptos" panose="020B0004020202020204" pitchFamily="34" charset="0"/>
                      </a:endParaRPr>
                    </a:p>
                  </a:txBody>
                  <a:tcPr marL="68580" marR="68580" marT="0" marB="0"/>
                </a:tc>
                <a:extLst>
                  <a:ext uri="{0D108BD9-81ED-4DB2-BD59-A6C34878D82A}">
                    <a16:rowId xmlns:a16="http://schemas.microsoft.com/office/drawing/2014/main" val="3963101764"/>
                  </a:ext>
                </a:extLst>
              </a:tr>
              <a:tr h="346084">
                <a:tc>
                  <a:txBody>
                    <a:bodyPr/>
                    <a:lstStyle/>
                    <a:p>
                      <a:pPr algn="ctr">
                        <a:buNone/>
                      </a:pPr>
                      <a:r>
                        <a:rPr lang="fr-BE" sz="1800" b="1" dirty="0">
                          <a:effectLst/>
                        </a:rPr>
                        <a:t>1</a:t>
                      </a:r>
                      <a:endParaRPr lang="fr-BE" sz="18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dirty="0">
                          <a:effectLst/>
                        </a:rPr>
                        <a:t>en</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én</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ett</a:t>
                      </a:r>
                      <a:r>
                        <a:rPr lang="fr-BE" sz="2000" b="1" dirty="0">
                          <a:effectLst/>
                        </a:rPr>
                        <a:t>/en</a:t>
                      </a:r>
                      <a:endParaRPr lang="fr-BE" sz="2000" b="1">
                        <a:effectLst/>
                        <a:latin typeface="Aptos"/>
                        <a:ea typeface="Aptos" panose="020B0004020202020204" pitchFamily="34" charset="0"/>
                        <a:cs typeface="Times New Roman"/>
                      </a:endParaRPr>
                    </a:p>
                  </a:txBody>
                  <a:tcPr marL="68580" marR="68580" marT="0" marB="0"/>
                </a:tc>
                <a:extLst>
                  <a:ext uri="{0D108BD9-81ED-4DB2-BD59-A6C34878D82A}">
                    <a16:rowId xmlns:a16="http://schemas.microsoft.com/office/drawing/2014/main" val="3365308168"/>
                  </a:ext>
                </a:extLst>
              </a:tr>
              <a:tr h="346084">
                <a:tc>
                  <a:txBody>
                    <a:bodyPr/>
                    <a:lstStyle/>
                    <a:p>
                      <a:pPr algn="ctr">
                        <a:buNone/>
                      </a:pPr>
                      <a:r>
                        <a:rPr lang="fr-BE" sz="1800" b="1" dirty="0">
                          <a:effectLst/>
                        </a:rPr>
                        <a:t>2</a:t>
                      </a:r>
                      <a:endParaRPr lang="fr-BE" sz="18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dirty="0">
                          <a:effectLst/>
                        </a:rPr>
                        <a:t>to</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dirty="0">
                          <a:effectLst/>
                        </a:rPr>
                        <a:t>to</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två</a:t>
                      </a:r>
                      <a:endParaRPr lang="fr-BE" sz="2000" b="1">
                        <a:effectLst/>
                        <a:latin typeface="Aptos"/>
                        <a:ea typeface="Aptos" panose="020B0004020202020204" pitchFamily="34" charset="0"/>
                        <a:cs typeface="Times New Roman"/>
                      </a:endParaRPr>
                    </a:p>
                  </a:txBody>
                  <a:tcPr marL="68580" marR="68580" marT="0" marB="0"/>
                </a:tc>
                <a:extLst>
                  <a:ext uri="{0D108BD9-81ED-4DB2-BD59-A6C34878D82A}">
                    <a16:rowId xmlns:a16="http://schemas.microsoft.com/office/drawing/2014/main" val="4190356482"/>
                  </a:ext>
                </a:extLst>
              </a:tr>
              <a:tr h="346084">
                <a:tc>
                  <a:txBody>
                    <a:bodyPr/>
                    <a:lstStyle/>
                    <a:p>
                      <a:pPr algn="ctr">
                        <a:buNone/>
                      </a:pPr>
                      <a:r>
                        <a:rPr lang="fr-BE" sz="1800" b="1" dirty="0">
                          <a:effectLst/>
                        </a:rPr>
                        <a:t>3</a:t>
                      </a:r>
                      <a:endParaRPr lang="fr-BE" sz="18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tre</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tre</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tre</a:t>
                      </a:r>
                      <a:endParaRPr lang="fr-BE" sz="2000" b="1">
                        <a:effectLst/>
                        <a:latin typeface="Aptos"/>
                        <a:ea typeface="Aptos" panose="020B0004020202020204" pitchFamily="34" charset="0"/>
                        <a:cs typeface="Times New Roman"/>
                      </a:endParaRPr>
                    </a:p>
                  </a:txBody>
                  <a:tcPr marL="68580" marR="68580" marT="0" marB="0"/>
                </a:tc>
                <a:extLst>
                  <a:ext uri="{0D108BD9-81ED-4DB2-BD59-A6C34878D82A}">
                    <a16:rowId xmlns:a16="http://schemas.microsoft.com/office/drawing/2014/main" val="824644214"/>
                  </a:ext>
                </a:extLst>
              </a:tr>
              <a:tr h="346084">
                <a:tc>
                  <a:txBody>
                    <a:bodyPr/>
                    <a:lstStyle/>
                    <a:p>
                      <a:pPr algn="ctr">
                        <a:buNone/>
                      </a:pPr>
                      <a:r>
                        <a:rPr lang="fr-BE" sz="1800" b="1" dirty="0">
                          <a:effectLst/>
                        </a:rPr>
                        <a:t>4</a:t>
                      </a:r>
                      <a:endParaRPr lang="fr-BE" sz="18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fire</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fire</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fyra</a:t>
                      </a:r>
                      <a:endParaRPr lang="fr-BE" sz="2000" b="1">
                        <a:effectLst/>
                        <a:latin typeface="Aptos"/>
                        <a:ea typeface="Aptos" panose="020B0004020202020204" pitchFamily="34" charset="0"/>
                        <a:cs typeface="Times New Roman"/>
                      </a:endParaRPr>
                    </a:p>
                  </a:txBody>
                  <a:tcPr marL="68580" marR="68580" marT="0" marB="0"/>
                </a:tc>
                <a:extLst>
                  <a:ext uri="{0D108BD9-81ED-4DB2-BD59-A6C34878D82A}">
                    <a16:rowId xmlns:a16="http://schemas.microsoft.com/office/drawing/2014/main" val="3836935013"/>
                  </a:ext>
                </a:extLst>
              </a:tr>
              <a:tr h="346084">
                <a:tc>
                  <a:txBody>
                    <a:bodyPr/>
                    <a:lstStyle/>
                    <a:p>
                      <a:pPr algn="ctr">
                        <a:buNone/>
                      </a:pPr>
                      <a:r>
                        <a:rPr lang="fr-BE" sz="1800" b="1" dirty="0">
                          <a:effectLst/>
                        </a:rPr>
                        <a:t>5</a:t>
                      </a:r>
                      <a:endParaRPr lang="fr-BE" sz="18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dirty="0">
                          <a:effectLst/>
                        </a:rPr>
                        <a:t>fem</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dirty="0">
                          <a:effectLst/>
                        </a:rPr>
                        <a:t>fem</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dirty="0">
                          <a:effectLst/>
                        </a:rPr>
                        <a:t>fem</a:t>
                      </a:r>
                      <a:endParaRPr lang="fr-BE" sz="2000" b="1">
                        <a:effectLst/>
                        <a:latin typeface="Aptos"/>
                        <a:ea typeface="Aptos" panose="020B0004020202020204" pitchFamily="34" charset="0"/>
                        <a:cs typeface="Times New Roman"/>
                      </a:endParaRPr>
                    </a:p>
                  </a:txBody>
                  <a:tcPr marL="68580" marR="68580" marT="0" marB="0"/>
                </a:tc>
                <a:extLst>
                  <a:ext uri="{0D108BD9-81ED-4DB2-BD59-A6C34878D82A}">
                    <a16:rowId xmlns:a16="http://schemas.microsoft.com/office/drawing/2014/main" val="2327578158"/>
                  </a:ext>
                </a:extLst>
              </a:tr>
              <a:tr h="346084">
                <a:tc>
                  <a:txBody>
                    <a:bodyPr/>
                    <a:lstStyle/>
                    <a:p>
                      <a:pPr algn="ctr">
                        <a:buNone/>
                      </a:pPr>
                      <a:r>
                        <a:rPr lang="fr-BE" sz="1800" b="1" dirty="0">
                          <a:effectLst/>
                        </a:rPr>
                        <a:t>6</a:t>
                      </a:r>
                      <a:endParaRPr lang="fr-BE" sz="18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dirty="0">
                          <a:effectLst/>
                        </a:rPr>
                        <a:t>seks</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dirty="0">
                          <a:effectLst/>
                        </a:rPr>
                        <a:t>seks</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sex</a:t>
                      </a:r>
                      <a:endParaRPr lang="fr-BE" sz="2000" b="1">
                        <a:effectLst/>
                        <a:latin typeface="Aptos"/>
                        <a:ea typeface="Aptos" panose="020B0004020202020204" pitchFamily="34" charset="0"/>
                        <a:cs typeface="Times New Roman"/>
                      </a:endParaRPr>
                    </a:p>
                  </a:txBody>
                  <a:tcPr marL="68580" marR="68580" marT="0" marB="0"/>
                </a:tc>
                <a:extLst>
                  <a:ext uri="{0D108BD9-81ED-4DB2-BD59-A6C34878D82A}">
                    <a16:rowId xmlns:a16="http://schemas.microsoft.com/office/drawing/2014/main" val="3993949848"/>
                  </a:ext>
                </a:extLst>
              </a:tr>
              <a:tr h="346084">
                <a:tc>
                  <a:txBody>
                    <a:bodyPr/>
                    <a:lstStyle/>
                    <a:p>
                      <a:pPr algn="ctr">
                        <a:buNone/>
                      </a:pPr>
                      <a:r>
                        <a:rPr lang="fr-BE" sz="1800" b="1" dirty="0">
                          <a:effectLst/>
                        </a:rPr>
                        <a:t>7</a:t>
                      </a:r>
                      <a:endParaRPr lang="fr-BE" sz="18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syv</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sju</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sju</a:t>
                      </a:r>
                      <a:endParaRPr lang="fr-BE" sz="2000" b="1">
                        <a:effectLst/>
                        <a:latin typeface="Aptos"/>
                        <a:ea typeface="Aptos" panose="020B0004020202020204" pitchFamily="34" charset="0"/>
                        <a:cs typeface="Times New Roman"/>
                      </a:endParaRPr>
                    </a:p>
                  </a:txBody>
                  <a:tcPr marL="68580" marR="68580" marT="0" marB="0"/>
                </a:tc>
                <a:extLst>
                  <a:ext uri="{0D108BD9-81ED-4DB2-BD59-A6C34878D82A}">
                    <a16:rowId xmlns:a16="http://schemas.microsoft.com/office/drawing/2014/main" val="2141854867"/>
                  </a:ext>
                </a:extLst>
              </a:tr>
              <a:tr h="346084">
                <a:tc>
                  <a:txBody>
                    <a:bodyPr/>
                    <a:lstStyle/>
                    <a:p>
                      <a:pPr algn="ctr">
                        <a:buNone/>
                      </a:pPr>
                      <a:r>
                        <a:rPr lang="fr-BE" sz="1800" b="1" dirty="0">
                          <a:effectLst/>
                        </a:rPr>
                        <a:t>8</a:t>
                      </a:r>
                      <a:endParaRPr lang="fr-BE" sz="18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otte</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åtte</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åtta</a:t>
                      </a:r>
                      <a:endParaRPr lang="fr-BE" sz="2000" b="1">
                        <a:effectLst/>
                        <a:latin typeface="Aptos"/>
                        <a:ea typeface="Aptos" panose="020B0004020202020204" pitchFamily="34" charset="0"/>
                        <a:cs typeface="Times New Roman"/>
                      </a:endParaRPr>
                    </a:p>
                  </a:txBody>
                  <a:tcPr marL="68580" marR="68580" marT="0" marB="0"/>
                </a:tc>
                <a:extLst>
                  <a:ext uri="{0D108BD9-81ED-4DB2-BD59-A6C34878D82A}">
                    <a16:rowId xmlns:a16="http://schemas.microsoft.com/office/drawing/2014/main" val="2146807723"/>
                  </a:ext>
                </a:extLst>
              </a:tr>
              <a:tr h="346084">
                <a:tc>
                  <a:txBody>
                    <a:bodyPr/>
                    <a:lstStyle/>
                    <a:p>
                      <a:pPr algn="ctr">
                        <a:buNone/>
                      </a:pPr>
                      <a:r>
                        <a:rPr lang="fr-BE" sz="1800" b="1" dirty="0">
                          <a:effectLst/>
                        </a:rPr>
                        <a:t>9</a:t>
                      </a:r>
                      <a:endParaRPr lang="fr-BE" sz="18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dirty="0">
                          <a:effectLst/>
                        </a:rPr>
                        <a:t>ni</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dirty="0">
                          <a:effectLst/>
                        </a:rPr>
                        <a:t>ni</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nio</a:t>
                      </a:r>
                      <a:endParaRPr lang="fr-BE" sz="2000" b="1">
                        <a:effectLst/>
                        <a:latin typeface="Aptos"/>
                        <a:ea typeface="Aptos" panose="020B0004020202020204" pitchFamily="34" charset="0"/>
                        <a:cs typeface="Times New Roman"/>
                      </a:endParaRPr>
                    </a:p>
                  </a:txBody>
                  <a:tcPr marL="68580" marR="68580" marT="0" marB="0"/>
                </a:tc>
                <a:extLst>
                  <a:ext uri="{0D108BD9-81ED-4DB2-BD59-A6C34878D82A}">
                    <a16:rowId xmlns:a16="http://schemas.microsoft.com/office/drawing/2014/main" val="3397996092"/>
                  </a:ext>
                </a:extLst>
              </a:tr>
              <a:tr h="346084">
                <a:tc>
                  <a:txBody>
                    <a:bodyPr/>
                    <a:lstStyle/>
                    <a:p>
                      <a:pPr algn="ctr">
                        <a:buNone/>
                      </a:pPr>
                      <a:r>
                        <a:rPr lang="fr-BE" sz="1800" b="1" dirty="0">
                          <a:effectLst/>
                        </a:rPr>
                        <a:t>10</a:t>
                      </a:r>
                      <a:endParaRPr lang="fr-BE" sz="18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dirty="0">
                          <a:effectLst/>
                        </a:rPr>
                        <a:t>ti</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dirty="0">
                          <a:effectLst/>
                        </a:rPr>
                        <a:t>ti</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tio</a:t>
                      </a:r>
                      <a:endParaRPr lang="fr-BE" sz="2000" b="1">
                        <a:effectLst/>
                        <a:latin typeface="Aptos"/>
                        <a:ea typeface="Aptos" panose="020B0004020202020204" pitchFamily="34" charset="0"/>
                        <a:cs typeface="Times New Roman"/>
                      </a:endParaRPr>
                    </a:p>
                  </a:txBody>
                  <a:tcPr marL="68580" marR="68580" marT="0" marB="0"/>
                </a:tc>
                <a:extLst>
                  <a:ext uri="{0D108BD9-81ED-4DB2-BD59-A6C34878D82A}">
                    <a16:rowId xmlns:a16="http://schemas.microsoft.com/office/drawing/2014/main" val="4249511426"/>
                  </a:ext>
                </a:extLst>
              </a:tr>
              <a:tr h="346084">
                <a:tc>
                  <a:txBody>
                    <a:bodyPr/>
                    <a:lstStyle/>
                    <a:p>
                      <a:pPr algn="ctr">
                        <a:buNone/>
                      </a:pPr>
                      <a:r>
                        <a:rPr lang="fr-BE" sz="1800" b="1" dirty="0">
                          <a:effectLst/>
                        </a:rPr>
                        <a:t>11</a:t>
                      </a:r>
                      <a:endParaRPr lang="fr-BE" sz="18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elleve</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elleve</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elva</a:t>
                      </a:r>
                      <a:endParaRPr lang="fr-BE" sz="2000" b="1">
                        <a:effectLst/>
                        <a:latin typeface="Aptos"/>
                        <a:ea typeface="Aptos" panose="020B0004020202020204" pitchFamily="34" charset="0"/>
                        <a:cs typeface="Times New Roman"/>
                      </a:endParaRPr>
                    </a:p>
                  </a:txBody>
                  <a:tcPr marL="68580" marR="68580" marT="0" marB="0"/>
                </a:tc>
                <a:extLst>
                  <a:ext uri="{0D108BD9-81ED-4DB2-BD59-A6C34878D82A}">
                    <a16:rowId xmlns:a16="http://schemas.microsoft.com/office/drawing/2014/main" val="2713094135"/>
                  </a:ext>
                </a:extLst>
              </a:tr>
              <a:tr h="346084">
                <a:tc>
                  <a:txBody>
                    <a:bodyPr/>
                    <a:lstStyle/>
                    <a:p>
                      <a:pPr algn="ctr">
                        <a:buNone/>
                      </a:pPr>
                      <a:r>
                        <a:rPr lang="fr-BE" sz="1800" b="1" dirty="0">
                          <a:effectLst/>
                        </a:rPr>
                        <a:t>12</a:t>
                      </a:r>
                      <a:endParaRPr lang="fr-BE" sz="18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tolv</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tolv</a:t>
                      </a:r>
                      <a:endParaRPr lang="fr-BE" sz="2000" b="1">
                        <a:effectLst/>
                        <a:latin typeface="Aptos"/>
                        <a:ea typeface="Aptos" panose="020B0004020202020204" pitchFamily="34" charset="0"/>
                        <a:cs typeface="Times New Roman"/>
                      </a:endParaRPr>
                    </a:p>
                  </a:txBody>
                  <a:tcPr marL="68580" marR="68580" marT="0" marB="0"/>
                </a:tc>
                <a:tc>
                  <a:txBody>
                    <a:bodyPr/>
                    <a:lstStyle/>
                    <a:p>
                      <a:pPr algn="ctr">
                        <a:buNone/>
                      </a:pPr>
                      <a:r>
                        <a:rPr lang="fr-BE" sz="2000" b="1" err="1">
                          <a:effectLst/>
                        </a:rPr>
                        <a:t>tolv</a:t>
                      </a:r>
                      <a:endParaRPr lang="fr-BE" sz="2000" b="1">
                        <a:effectLst/>
                        <a:latin typeface="Aptos"/>
                        <a:ea typeface="Aptos" panose="020B0004020202020204" pitchFamily="34" charset="0"/>
                        <a:cs typeface="Times New Roman"/>
                      </a:endParaRPr>
                    </a:p>
                  </a:txBody>
                  <a:tcPr marL="68580" marR="68580" marT="0" marB="0"/>
                </a:tc>
                <a:extLst>
                  <a:ext uri="{0D108BD9-81ED-4DB2-BD59-A6C34878D82A}">
                    <a16:rowId xmlns:a16="http://schemas.microsoft.com/office/drawing/2014/main" val="127924893"/>
                  </a:ext>
                </a:extLst>
              </a:tr>
            </a:tbl>
          </a:graphicData>
        </a:graphic>
      </p:graphicFrame>
      <p:sp>
        <p:nvSpPr>
          <p:cNvPr id="6" name="Rectangle 4">
            <a:extLst>
              <a:ext uri="{FF2B5EF4-FFF2-40B4-BE49-F238E27FC236}">
                <a16:creationId xmlns:a16="http://schemas.microsoft.com/office/drawing/2014/main" id="{0AA31BEB-B04D-EC3A-CC73-2C1EA1A3BA09}"/>
              </a:ext>
            </a:extLst>
          </p:cNvPr>
          <p:cNvSpPr>
            <a:spLocks noChangeArrowheads="1"/>
          </p:cNvSpPr>
          <p:nvPr/>
        </p:nvSpPr>
        <p:spPr bwMode="auto">
          <a:xfrm>
            <a:off x="2584317" y="2597302"/>
            <a:ext cx="12827133" cy="86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4" name="Picture 4" descr="Danmarks flag | Nordisk Samarbejde">
            <a:extLst>
              <a:ext uri="{FF2B5EF4-FFF2-40B4-BE49-F238E27FC236}">
                <a16:creationId xmlns:a16="http://schemas.microsoft.com/office/drawing/2014/main" id="{317AFAAB-D2CD-DDC0-2CE6-D84856042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582" y="1027906"/>
            <a:ext cx="834145" cy="6304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792C24E-CA7F-A011-296F-4787546DE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27906"/>
            <a:ext cx="868119" cy="6304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Flag of Sweden - Wikipedia">
            <a:extLst>
              <a:ext uri="{FF2B5EF4-FFF2-40B4-BE49-F238E27FC236}">
                <a16:creationId xmlns:a16="http://schemas.microsoft.com/office/drawing/2014/main" id="{C1353899-6BA8-8C2A-EC85-A0951DB148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392" y="1078653"/>
            <a:ext cx="930159" cy="57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188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maleri&#10;&#10;Automatisk genereret beskrivelse">
            <a:extLst>
              <a:ext uri="{FF2B5EF4-FFF2-40B4-BE49-F238E27FC236}">
                <a16:creationId xmlns:a16="http://schemas.microsoft.com/office/drawing/2014/main" id="{A8EA236C-5ACA-4A76-A2AB-8DAEDE25E81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745057"/>
            <a:ext cx="12446000" cy="8348113"/>
          </a:xfrm>
          <a:prstGeom prst="rect">
            <a:avLst/>
          </a:prstGeom>
        </p:spPr>
      </p:pic>
      <p:sp>
        <p:nvSpPr>
          <p:cNvPr id="4" name="Tekstfelt 3">
            <a:extLst>
              <a:ext uri="{FF2B5EF4-FFF2-40B4-BE49-F238E27FC236}">
                <a16:creationId xmlns:a16="http://schemas.microsoft.com/office/drawing/2014/main" id="{ACF0752F-DB56-4892-B006-297DFCB6C333}"/>
              </a:ext>
            </a:extLst>
          </p:cNvPr>
          <p:cNvSpPr txBox="1"/>
          <p:nvPr/>
        </p:nvSpPr>
        <p:spPr>
          <a:xfrm>
            <a:off x="2117988" y="1630738"/>
            <a:ext cx="7956024" cy="3139321"/>
          </a:xfrm>
          <a:prstGeom prst="rect">
            <a:avLst/>
          </a:prstGeom>
          <a:noFill/>
        </p:spPr>
        <p:txBody>
          <a:bodyPr wrap="none" rtlCol="0">
            <a:spAutoFit/>
          </a:bodyPr>
          <a:lstStyle/>
          <a:p>
            <a:r>
              <a:rPr lang="da-DK" sz="6600" b="1" dirty="0">
                <a:solidFill>
                  <a:schemeClr val="bg1"/>
                </a:solidFill>
                <a:latin typeface="Pristina" panose="03060402040406080204" pitchFamily="66" charset="0"/>
              </a:rPr>
              <a:t>Les </a:t>
            </a:r>
            <a:r>
              <a:rPr lang="da-DK" sz="6600" b="1" dirty="0" err="1">
                <a:solidFill>
                  <a:schemeClr val="bg1"/>
                </a:solidFill>
                <a:latin typeface="Pristina" panose="03060402040406080204" pitchFamily="66" charset="0"/>
              </a:rPr>
              <a:t>langues</a:t>
            </a:r>
            <a:r>
              <a:rPr lang="da-DK" sz="6600" b="1" dirty="0">
                <a:solidFill>
                  <a:schemeClr val="bg1"/>
                </a:solidFill>
                <a:latin typeface="Pristina" panose="03060402040406080204" pitchFamily="66" charset="0"/>
              </a:rPr>
              <a:t> </a:t>
            </a:r>
            <a:r>
              <a:rPr lang="da-DK" sz="6600" b="1" dirty="0" err="1">
                <a:solidFill>
                  <a:schemeClr val="bg1"/>
                </a:solidFill>
                <a:latin typeface="Pristina" panose="03060402040406080204" pitchFamily="66" charset="0"/>
              </a:rPr>
              <a:t>scandinaves</a:t>
            </a:r>
            <a:endParaRPr lang="da-DK" sz="6600" b="1" dirty="0">
              <a:solidFill>
                <a:schemeClr val="bg1"/>
              </a:solidFill>
              <a:latin typeface="Pristina" panose="03060402040406080204" pitchFamily="66" charset="0"/>
            </a:endParaRPr>
          </a:p>
          <a:p>
            <a:r>
              <a:rPr lang="da-DK" sz="6600" b="1" dirty="0">
                <a:solidFill>
                  <a:schemeClr val="bg1"/>
                </a:solidFill>
                <a:latin typeface="Pristina" panose="03060402040406080204" pitchFamily="66" charset="0"/>
              </a:rPr>
              <a:t>            3 </a:t>
            </a:r>
            <a:r>
              <a:rPr lang="da-DK" sz="6600" b="1" dirty="0" err="1">
                <a:solidFill>
                  <a:schemeClr val="bg1"/>
                </a:solidFill>
                <a:latin typeface="Pristina" panose="03060402040406080204" pitchFamily="66" charset="0"/>
              </a:rPr>
              <a:t>pour</a:t>
            </a:r>
            <a:r>
              <a:rPr lang="da-DK" sz="6600" b="1" dirty="0">
                <a:solidFill>
                  <a:schemeClr val="bg1"/>
                </a:solidFill>
                <a:latin typeface="Pristina" panose="03060402040406080204" pitchFamily="66" charset="0"/>
              </a:rPr>
              <a:t> le prix </a:t>
            </a:r>
            <a:r>
              <a:rPr lang="da-DK" sz="6600" b="1" dirty="0" err="1">
                <a:solidFill>
                  <a:schemeClr val="bg1"/>
                </a:solidFill>
                <a:latin typeface="Pristina" panose="03060402040406080204" pitchFamily="66" charset="0"/>
              </a:rPr>
              <a:t>d’une</a:t>
            </a:r>
            <a:r>
              <a:rPr lang="da-DK" sz="6600" b="1" dirty="0">
                <a:solidFill>
                  <a:schemeClr val="bg1"/>
                </a:solidFill>
                <a:latin typeface="Pristina" panose="03060402040406080204" pitchFamily="66" charset="0"/>
              </a:rPr>
              <a:t>…</a:t>
            </a:r>
          </a:p>
          <a:p>
            <a:r>
              <a:rPr lang="da-DK" sz="6600" b="1" dirty="0">
                <a:solidFill>
                  <a:schemeClr val="bg1"/>
                </a:solidFill>
                <a:latin typeface="Pristina" panose="03060402040406080204" pitchFamily="66" charset="0"/>
              </a:rPr>
              <a:t>                           Si pas plus.</a:t>
            </a:r>
          </a:p>
        </p:txBody>
      </p:sp>
    </p:spTree>
    <p:extLst>
      <p:ext uri="{BB962C8B-B14F-4D97-AF65-F5344CB8AC3E}">
        <p14:creationId xmlns:p14="http://schemas.microsoft.com/office/powerpoint/2010/main" val="47068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3EC18EB7-CF94-64DD-77FC-ED22BE2A4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16" y="-771477"/>
            <a:ext cx="12910782" cy="8607188"/>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4E118771-D8E9-8C6D-BE05-9D53AA05147A}"/>
              </a:ext>
            </a:extLst>
          </p:cNvPr>
          <p:cNvPicPr>
            <a:picLocks noChangeAspect="1"/>
          </p:cNvPicPr>
          <p:nvPr/>
        </p:nvPicPr>
        <p:blipFill>
          <a:blip r:embed="rId3"/>
          <a:stretch>
            <a:fillRect/>
          </a:stretch>
        </p:blipFill>
        <p:spPr>
          <a:xfrm>
            <a:off x="390730" y="1057818"/>
            <a:ext cx="4751333" cy="96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a:extLst>
              <a:ext uri="{FF2B5EF4-FFF2-40B4-BE49-F238E27FC236}">
                <a16:creationId xmlns:a16="http://schemas.microsoft.com/office/drawing/2014/main" id="{2485994D-0770-3C37-15FA-C6452C93813E}"/>
              </a:ext>
            </a:extLst>
          </p:cNvPr>
          <p:cNvPicPr>
            <a:picLocks noChangeAspect="1"/>
          </p:cNvPicPr>
          <p:nvPr/>
        </p:nvPicPr>
        <p:blipFill>
          <a:blip r:embed="rId4"/>
          <a:stretch>
            <a:fillRect/>
          </a:stretch>
        </p:blipFill>
        <p:spPr>
          <a:xfrm>
            <a:off x="390730" y="2324700"/>
            <a:ext cx="5157788" cy="826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Billede 7">
            <a:extLst>
              <a:ext uri="{FF2B5EF4-FFF2-40B4-BE49-F238E27FC236}">
                <a16:creationId xmlns:a16="http://schemas.microsoft.com/office/drawing/2014/main" id="{5D6D4808-950B-3BD2-BD75-B53403ACC806}"/>
              </a:ext>
            </a:extLst>
          </p:cNvPr>
          <p:cNvPicPr>
            <a:picLocks noChangeAspect="1"/>
          </p:cNvPicPr>
          <p:nvPr/>
        </p:nvPicPr>
        <p:blipFill>
          <a:blip r:embed="rId5"/>
          <a:stretch>
            <a:fillRect/>
          </a:stretch>
        </p:blipFill>
        <p:spPr>
          <a:xfrm>
            <a:off x="6273424" y="3144352"/>
            <a:ext cx="5265683" cy="1043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a:extLst>
              <a:ext uri="{FF2B5EF4-FFF2-40B4-BE49-F238E27FC236}">
                <a16:creationId xmlns:a16="http://schemas.microsoft.com/office/drawing/2014/main" id="{D53ACB68-61D3-F90B-0081-382EBBB4C43F}"/>
              </a:ext>
            </a:extLst>
          </p:cNvPr>
          <p:cNvPicPr>
            <a:picLocks noChangeAspect="1"/>
          </p:cNvPicPr>
          <p:nvPr/>
        </p:nvPicPr>
        <p:blipFill>
          <a:blip r:embed="rId6"/>
          <a:stretch>
            <a:fillRect/>
          </a:stretch>
        </p:blipFill>
        <p:spPr>
          <a:xfrm>
            <a:off x="6391190" y="746358"/>
            <a:ext cx="4289632" cy="841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Billede 9">
            <a:extLst>
              <a:ext uri="{FF2B5EF4-FFF2-40B4-BE49-F238E27FC236}">
                <a16:creationId xmlns:a16="http://schemas.microsoft.com/office/drawing/2014/main" id="{81130193-9E03-10BF-319E-78006E99074F}"/>
              </a:ext>
            </a:extLst>
          </p:cNvPr>
          <p:cNvPicPr>
            <a:picLocks noChangeAspect="1"/>
          </p:cNvPicPr>
          <p:nvPr/>
        </p:nvPicPr>
        <p:blipFill>
          <a:blip r:embed="rId7"/>
          <a:stretch>
            <a:fillRect/>
          </a:stretch>
        </p:blipFill>
        <p:spPr>
          <a:xfrm>
            <a:off x="6461188" y="5340005"/>
            <a:ext cx="5157788" cy="1023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Billede 13">
            <a:extLst>
              <a:ext uri="{FF2B5EF4-FFF2-40B4-BE49-F238E27FC236}">
                <a16:creationId xmlns:a16="http://schemas.microsoft.com/office/drawing/2014/main" id="{01B17814-6A15-E312-0996-A66656A9AF69}"/>
              </a:ext>
            </a:extLst>
          </p:cNvPr>
          <p:cNvPicPr>
            <a:picLocks noChangeAspect="1"/>
          </p:cNvPicPr>
          <p:nvPr/>
        </p:nvPicPr>
        <p:blipFill>
          <a:blip r:embed="rId8"/>
          <a:stretch>
            <a:fillRect/>
          </a:stretch>
        </p:blipFill>
        <p:spPr>
          <a:xfrm>
            <a:off x="373755" y="5340005"/>
            <a:ext cx="5379413" cy="1131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Billede 24">
            <a:extLst>
              <a:ext uri="{FF2B5EF4-FFF2-40B4-BE49-F238E27FC236}">
                <a16:creationId xmlns:a16="http://schemas.microsoft.com/office/drawing/2014/main" id="{EB0F7D55-BF36-E94F-B40D-18C74349F0B1}"/>
              </a:ext>
            </a:extLst>
          </p:cNvPr>
          <p:cNvPicPr>
            <a:picLocks noChangeAspect="1"/>
          </p:cNvPicPr>
          <p:nvPr/>
        </p:nvPicPr>
        <p:blipFill>
          <a:blip r:embed="rId9"/>
          <a:stretch>
            <a:fillRect/>
          </a:stretch>
        </p:blipFill>
        <p:spPr>
          <a:xfrm>
            <a:off x="6391190" y="1888559"/>
            <a:ext cx="5996654" cy="837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921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3EC18EB7-CF94-64DD-77FC-ED22BE2A4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16" y="-771477"/>
            <a:ext cx="12910782" cy="8607188"/>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4E118771-D8E9-8C6D-BE05-9D53AA05147A}"/>
              </a:ext>
            </a:extLst>
          </p:cNvPr>
          <p:cNvPicPr>
            <a:picLocks noChangeAspect="1"/>
          </p:cNvPicPr>
          <p:nvPr/>
        </p:nvPicPr>
        <p:blipFill>
          <a:blip r:embed="rId3"/>
          <a:stretch>
            <a:fillRect/>
          </a:stretch>
        </p:blipFill>
        <p:spPr>
          <a:xfrm>
            <a:off x="373755" y="1057818"/>
            <a:ext cx="4751333" cy="962025"/>
          </a:xfrm>
          <a:prstGeom prst="rect">
            <a:avLst/>
          </a:prstGeom>
          <a:solidFill>
            <a:srgbClr val="FFFFFF">
              <a:shade val="85000"/>
            </a:srgbClr>
          </a:solidFill>
          <a:ln w="88900" cap="sq">
            <a:solidFill>
              <a:srgbClr val="FFFFFF"/>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a:extLst>
              <a:ext uri="{FF2B5EF4-FFF2-40B4-BE49-F238E27FC236}">
                <a16:creationId xmlns:a16="http://schemas.microsoft.com/office/drawing/2014/main" id="{2485994D-0770-3C37-15FA-C6452C93813E}"/>
              </a:ext>
            </a:extLst>
          </p:cNvPr>
          <p:cNvPicPr>
            <a:picLocks noChangeAspect="1"/>
          </p:cNvPicPr>
          <p:nvPr/>
        </p:nvPicPr>
        <p:blipFill>
          <a:blip r:embed="rId4"/>
          <a:stretch>
            <a:fillRect/>
          </a:stretch>
        </p:blipFill>
        <p:spPr>
          <a:xfrm>
            <a:off x="373755" y="2324700"/>
            <a:ext cx="5157788" cy="826140"/>
          </a:xfrm>
          <a:prstGeom prst="rect">
            <a:avLst/>
          </a:prstGeom>
          <a:solidFill>
            <a:srgbClr val="FFFFFF">
              <a:shade val="85000"/>
            </a:srgbClr>
          </a:solidFill>
          <a:ln w="88900" cap="sq">
            <a:solidFill>
              <a:srgbClr val="FFFFFF"/>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Billede 7">
            <a:extLst>
              <a:ext uri="{FF2B5EF4-FFF2-40B4-BE49-F238E27FC236}">
                <a16:creationId xmlns:a16="http://schemas.microsoft.com/office/drawing/2014/main" id="{5D6D4808-950B-3BD2-BD75-B53403ACC806}"/>
              </a:ext>
            </a:extLst>
          </p:cNvPr>
          <p:cNvPicPr>
            <a:picLocks noChangeAspect="1"/>
          </p:cNvPicPr>
          <p:nvPr/>
        </p:nvPicPr>
        <p:blipFill>
          <a:blip r:embed="rId5"/>
          <a:stretch>
            <a:fillRect/>
          </a:stretch>
        </p:blipFill>
        <p:spPr>
          <a:xfrm>
            <a:off x="6273424" y="3144352"/>
            <a:ext cx="5265683" cy="1043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a:extLst>
              <a:ext uri="{FF2B5EF4-FFF2-40B4-BE49-F238E27FC236}">
                <a16:creationId xmlns:a16="http://schemas.microsoft.com/office/drawing/2014/main" id="{D53ACB68-61D3-F90B-0081-382EBBB4C43F}"/>
              </a:ext>
            </a:extLst>
          </p:cNvPr>
          <p:cNvPicPr>
            <a:picLocks noChangeAspect="1"/>
          </p:cNvPicPr>
          <p:nvPr/>
        </p:nvPicPr>
        <p:blipFill>
          <a:blip r:embed="rId6"/>
          <a:stretch>
            <a:fillRect/>
          </a:stretch>
        </p:blipFill>
        <p:spPr>
          <a:xfrm>
            <a:off x="6391190" y="746358"/>
            <a:ext cx="4289632" cy="841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Billede 9">
            <a:extLst>
              <a:ext uri="{FF2B5EF4-FFF2-40B4-BE49-F238E27FC236}">
                <a16:creationId xmlns:a16="http://schemas.microsoft.com/office/drawing/2014/main" id="{81130193-9E03-10BF-319E-78006E99074F}"/>
              </a:ext>
            </a:extLst>
          </p:cNvPr>
          <p:cNvPicPr>
            <a:picLocks noChangeAspect="1"/>
          </p:cNvPicPr>
          <p:nvPr/>
        </p:nvPicPr>
        <p:blipFill>
          <a:blip r:embed="rId7"/>
          <a:stretch>
            <a:fillRect/>
          </a:stretch>
        </p:blipFill>
        <p:spPr>
          <a:xfrm>
            <a:off x="6461188" y="5340005"/>
            <a:ext cx="5157788" cy="1023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Billede 13">
            <a:extLst>
              <a:ext uri="{FF2B5EF4-FFF2-40B4-BE49-F238E27FC236}">
                <a16:creationId xmlns:a16="http://schemas.microsoft.com/office/drawing/2014/main" id="{01B17814-6A15-E312-0996-A66656A9AF69}"/>
              </a:ext>
            </a:extLst>
          </p:cNvPr>
          <p:cNvPicPr>
            <a:picLocks noChangeAspect="1"/>
          </p:cNvPicPr>
          <p:nvPr/>
        </p:nvPicPr>
        <p:blipFill>
          <a:blip r:embed="rId8"/>
          <a:stretch>
            <a:fillRect/>
          </a:stretch>
        </p:blipFill>
        <p:spPr>
          <a:xfrm>
            <a:off x="373755" y="5340005"/>
            <a:ext cx="5379413" cy="1131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Billede 24">
            <a:extLst>
              <a:ext uri="{FF2B5EF4-FFF2-40B4-BE49-F238E27FC236}">
                <a16:creationId xmlns:a16="http://schemas.microsoft.com/office/drawing/2014/main" id="{EB0F7D55-BF36-E94F-B40D-18C74349F0B1}"/>
              </a:ext>
            </a:extLst>
          </p:cNvPr>
          <p:cNvPicPr>
            <a:picLocks noChangeAspect="1"/>
          </p:cNvPicPr>
          <p:nvPr/>
        </p:nvPicPr>
        <p:blipFill>
          <a:blip r:embed="rId9"/>
          <a:stretch>
            <a:fillRect/>
          </a:stretch>
        </p:blipFill>
        <p:spPr>
          <a:xfrm>
            <a:off x="6391190" y="1888559"/>
            <a:ext cx="5996654" cy="837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6415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3EC18EB7-CF94-64DD-77FC-ED22BE2A4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16" y="-771477"/>
            <a:ext cx="12910782" cy="8607188"/>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4E118771-D8E9-8C6D-BE05-9D53AA05147A}"/>
              </a:ext>
            </a:extLst>
          </p:cNvPr>
          <p:cNvPicPr>
            <a:picLocks noChangeAspect="1"/>
          </p:cNvPicPr>
          <p:nvPr/>
        </p:nvPicPr>
        <p:blipFill>
          <a:blip r:embed="rId3"/>
          <a:stretch>
            <a:fillRect/>
          </a:stretch>
        </p:blipFill>
        <p:spPr>
          <a:xfrm>
            <a:off x="373755" y="1057818"/>
            <a:ext cx="4751333" cy="962025"/>
          </a:xfrm>
          <a:prstGeom prst="rect">
            <a:avLst/>
          </a:prstGeom>
          <a:solidFill>
            <a:srgbClr val="FFFFFF">
              <a:shade val="85000"/>
            </a:srgbClr>
          </a:solidFill>
          <a:ln w="88900" cap="sq">
            <a:solidFill>
              <a:srgbClr val="FFFFFF"/>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a:extLst>
              <a:ext uri="{FF2B5EF4-FFF2-40B4-BE49-F238E27FC236}">
                <a16:creationId xmlns:a16="http://schemas.microsoft.com/office/drawing/2014/main" id="{2485994D-0770-3C37-15FA-C6452C93813E}"/>
              </a:ext>
            </a:extLst>
          </p:cNvPr>
          <p:cNvPicPr>
            <a:picLocks noChangeAspect="1"/>
          </p:cNvPicPr>
          <p:nvPr/>
        </p:nvPicPr>
        <p:blipFill>
          <a:blip r:embed="rId4"/>
          <a:stretch>
            <a:fillRect/>
          </a:stretch>
        </p:blipFill>
        <p:spPr>
          <a:xfrm>
            <a:off x="373755" y="2324700"/>
            <a:ext cx="5157788" cy="826140"/>
          </a:xfrm>
          <a:prstGeom prst="rect">
            <a:avLst/>
          </a:prstGeom>
          <a:solidFill>
            <a:srgbClr val="FFFFFF">
              <a:shade val="85000"/>
            </a:srgbClr>
          </a:solidFill>
          <a:ln w="88900" cap="sq">
            <a:solidFill>
              <a:srgbClr val="FFFFFF"/>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Billede 7">
            <a:extLst>
              <a:ext uri="{FF2B5EF4-FFF2-40B4-BE49-F238E27FC236}">
                <a16:creationId xmlns:a16="http://schemas.microsoft.com/office/drawing/2014/main" id="{5D6D4808-950B-3BD2-BD75-B53403ACC806}"/>
              </a:ext>
            </a:extLst>
          </p:cNvPr>
          <p:cNvPicPr>
            <a:picLocks noChangeAspect="1"/>
          </p:cNvPicPr>
          <p:nvPr/>
        </p:nvPicPr>
        <p:blipFill>
          <a:blip r:embed="rId5"/>
          <a:stretch>
            <a:fillRect/>
          </a:stretch>
        </p:blipFill>
        <p:spPr>
          <a:xfrm>
            <a:off x="6273424" y="3144352"/>
            <a:ext cx="5265683" cy="1043909"/>
          </a:xfrm>
          <a:prstGeom prst="rect">
            <a:avLst/>
          </a:prstGeom>
          <a:solidFill>
            <a:srgbClr val="FFFFFF">
              <a:shade val="85000"/>
            </a:srgbClr>
          </a:solidFill>
          <a:ln w="88900" cap="sq">
            <a:solidFill>
              <a:srgbClr val="FFFFFF"/>
            </a:solidFill>
            <a:miter lim="800000"/>
          </a:ln>
          <a:effectLst>
            <a:glow rad="2286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a:extLst>
              <a:ext uri="{FF2B5EF4-FFF2-40B4-BE49-F238E27FC236}">
                <a16:creationId xmlns:a16="http://schemas.microsoft.com/office/drawing/2014/main" id="{D53ACB68-61D3-F90B-0081-382EBBB4C43F}"/>
              </a:ext>
            </a:extLst>
          </p:cNvPr>
          <p:cNvPicPr>
            <a:picLocks noChangeAspect="1"/>
          </p:cNvPicPr>
          <p:nvPr/>
        </p:nvPicPr>
        <p:blipFill>
          <a:blip r:embed="rId6"/>
          <a:stretch>
            <a:fillRect/>
          </a:stretch>
        </p:blipFill>
        <p:spPr>
          <a:xfrm>
            <a:off x="6391190" y="746358"/>
            <a:ext cx="4289632" cy="841012"/>
          </a:xfrm>
          <a:prstGeom prst="rect">
            <a:avLst/>
          </a:prstGeom>
          <a:solidFill>
            <a:srgbClr val="FFFFFF">
              <a:shade val="85000"/>
            </a:srgbClr>
          </a:solidFill>
          <a:ln w="88900" cap="sq">
            <a:solidFill>
              <a:srgbClr val="FFFFFF"/>
            </a:solidFill>
            <a:miter lim="800000"/>
          </a:ln>
          <a:effectLst>
            <a:glow rad="2286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Billede 9">
            <a:extLst>
              <a:ext uri="{FF2B5EF4-FFF2-40B4-BE49-F238E27FC236}">
                <a16:creationId xmlns:a16="http://schemas.microsoft.com/office/drawing/2014/main" id="{81130193-9E03-10BF-319E-78006E99074F}"/>
              </a:ext>
            </a:extLst>
          </p:cNvPr>
          <p:cNvPicPr>
            <a:picLocks noChangeAspect="1"/>
          </p:cNvPicPr>
          <p:nvPr/>
        </p:nvPicPr>
        <p:blipFill>
          <a:blip r:embed="rId7"/>
          <a:stretch>
            <a:fillRect/>
          </a:stretch>
        </p:blipFill>
        <p:spPr>
          <a:xfrm>
            <a:off x="6461188" y="5340005"/>
            <a:ext cx="5157788" cy="1023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Billede 13">
            <a:extLst>
              <a:ext uri="{FF2B5EF4-FFF2-40B4-BE49-F238E27FC236}">
                <a16:creationId xmlns:a16="http://schemas.microsoft.com/office/drawing/2014/main" id="{01B17814-6A15-E312-0996-A66656A9AF69}"/>
              </a:ext>
            </a:extLst>
          </p:cNvPr>
          <p:cNvPicPr>
            <a:picLocks noChangeAspect="1"/>
          </p:cNvPicPr>
          <p:nvPr/>
        </p:nvPicPr>
        <p:blipFill>
          <a:blip r:embed="rId8"/>
          <a:stretch>
            <a:fillRect/>
          </a:stretch>
        </p:blipFill>
        <p:spPr>
          <a:xfrm>
            <a:off x="373755" y="5340005"/>
            <a:ext cx="5379413" cy="1131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Billede 24">
            <a:extLst>
              <a:ext uri="{FF2B5EF4-FFF2-40B4-BE49-F238E27FC236}">
                <a16:creationId xmlns:a16="http://schemas.microsoft.com/office/drawing/2014/main" id="{EB0F7D55-BF36-E94F-B40D-18C74349F0B1}"/>
              </a:ext>
            </a:extLst>
          </p:cNvPr>
          <p:cNvPicPr>
            <a:picLocks noChangeAspect="1"/>
          </p:cNvPicPr>
          <p:nvPr/>
        </p:nvPicPr>
        <p:blipFill>
          <a:blip r:embed="rId9"/>
          <a:stretch>
            <a:fillRect/>
          </a:stretch>
        </p:blipFill>
        <p:spPr>
          <a:xfrm>
            <a:off x="6391190" y="1888559"/>
            <a:ext cx="5996654" cy="837020"/>
          </a:xfrm>
          <a:prstGeom prst="rect">
            <a:avLst/>
          </a:prstGeom>
          <a:solidFill>
            <a:srgbClr val="FFFFFF">
              <a:shade val="85000"/>
            </a:srgbClr>
          </a:solidFill>
          <a:ln w="88900" cap="sq">
            <a:solidFill>
              <a:srgbClr val="FFFFFF"/>
            </a:solidFill>
            <a:miter lim="800000"/>
          </a:ln>
          <a:effectLst>
            <a:glow rad="2286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3299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3EC18EB7-CF94-64DD-77FC-ED22BE2A4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16" y="-771477"/>
            <a:ext cx="12910782" cy="8607188"/>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4E118771-D8E9-8C6D-BE05-9D53AA05147A}"/>
              </a:ext>
            </a:extLst>
          </p:cNvPr>
          <p:cNvPicPr>
            <a:picLocks noChangeAspect="1"/>
          </p:cNvPicPr>
          <p:nvPr/>
        </p:nvPicPr>
        <p:blipFill>
          <a:blip r:embed="rId3"/>
          <a:stretch>
            <a:fillRect/>
          </a:stretch>
        </p:blipFill>
        <p:spPr>
          <a:xfrm>
            <a:off x="373755" y="1057818"/>
            <a:ext cx="4751333" cy="962025"/>
          </a:xfrm>
          <a:prstGeom prst="rect">
            <a:avLst/>
          </a:prstGeom>
          <a:solidFill>
            <a:srgbClr val="FFFFFF">
              <a:shade val="85000"/>
            </a:srgbClr>
          </a:solidFill>
          <a:ln w="88900" cap="sq">
            <a:solidFill>
              <a:srgbClr val="FFFFFF"/>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a:extLst>
              <a:ext uri="{FF2B5EF4-FFF2-40B4-BE49-F238E27FC236}">
                <a16:creationId xmlns:a16="http://schemas.microsoft.com/office/drawing/2014/main" id="{2485994D-0770-3C37-15FA-C6452C93813E}"/>
              </a:ext>
            </a:extLst>
          </p:cNvPr>
          <p:cNvPicPr>
            <a:picLocks noChangeAspect="1"/>
          </p:cNvPicPr>
          <p:nvPr/>
        </p:nvPicPr>
        <p:blipFill>
          <a:blip r:embed="rId4"/>
          <a:stretch>
            <a:fillRect/>
          </a:stretch>
        </p:blipFill>
        <p:spPr>
          <a:xfrm>
            <a:off x="373755" y="2324700"/>
            <a:ext cx="5157788" cy="826140"/>
          </a:xfrm>
          <a:prstGeom prst="rect">
            <a:avLst/>
          </a:prstGeom>
          <a:solidFill>
            <a:srgbClr val="FFFFFF">
              <a:shade val="85000"/>
            </a:srgbClr>
          </a:solidFill>
          <a:ln w="88900" cap="sq">
            <a:solidFill>
              <a:srgbClr val="FFFFFF"/>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Billede 7">
            <a:extLst>
              <a:ext uri="{FF2B5EF4-FFF2-40B4-BE49-F238E27FC236}">
                <a16:creationId xmlns:a16="http://schemas.microsoft.com/office/drawing/2014/main" id="{5D6D4808-950B-3BD2-BD75-B53403ACC806}"/>
              </a:ext>
            </a:extLst>
          </p:cNvPr>
          <p:cNvPicPr>
            <a:picLocks noChangeAspect="1"/>
          </p:cNvPicPr>
          <p:nvPr/>
        </p:nvPicPr>
        <p:blipFill>
          <a:blip r:embed="rId5"/>
          <a:stretch>
            <a:fillRect/>
          </a:stretch>
        </p:blipFill>
        <p:spPr>
          <a:xfrm>
            <a:off x="6273424" y="3144352"/>
            <a:ext cx="5265683" cy="1043909"/>
          </a:xfrm>
          <a:prstGeom prst="rect">
            <a:avLst/>
          </a:prstGeom>
          <a:solidFill>
            <a:srgbClr val="FFFFFF">
              <a:shade val="85000"/>
            </a:srgbClr>
          </a:solidFill>
          <a:ln w="88900" cap="sq">
            <a:solidFill>
              <a:srgbClr val="FFFFFF"/>
            </a:solidFill>
            <a:miter lim="800000"/>
          </a:ln>
          <a:effectLst>
            <a:glow rad="2286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a:extLst>
              <a:ext uri="{FF2B5EF4-FFF2-40B4-BE49-F238E27FC236}">
                <a16:creationId xmlns:a16="http://schemas.microsoft.com/office/drawing/2014/main" id="{D53ACB68-61D3-F90B-0081-382EBBB4C43F}"/>
              </a:ext>
            </a:extLst>
          </p:cNvPr>
          <p:cNvPicPr>
            <a:picLocks noChangeAspect="1"/>
          </p:cNvPicPr>
          <p:nvPr/>
        </p:nvPicPr>
        <p:blipFill>
          <a:blip r:embed="rId6"/>
          <a:stretch>
            <a:fillRect/>
          </a:stretch>
        </p:blipFill>
        <p:spPr>
          <a:xfrm>
            <a:off x="6391190" y="746358"/>
            <a:ext cx="4289632" cy="841012"/>
          </a:xfrm>
          <a:prstGeom prst="rect">
            <a:avLst/>
          </a:prstGeom>
          <a:solidFill>
            <a:srgbClr val="FFFFFF">
              <a:shade val="85000"/>
            </a:srgbClr>
          </a:solidFill>
          <a:ln w="88900" cap="sq">
            <a:solidFill>
              <a:srgbClr val="FFFFFF"/>
            </a:solidFill>
            <a:miter lim="800000"/>
          </a:ln>
          <a:effectLst>
            <a:glow rad="2286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Billede 9">
            <a:extLst>
              <a:ext uri="{FF2B5EF4-FFF2-40B4-BE49-F238E27FC236}">
                <a16:creationId xmlns:a16="http://schemas.microsoft.com/office/drawing/2014/main" id="{81130193-9E03-10BF-319E-78006E99074F}"/>
              </a:ext>
            </a:extLst>
          </p:cNvPr>
          <p:cNvPicPr>
            <a:picLocks noChangeAspect="1"/>
          </p:cNvPicPr>
          <p:nvPr/>
        </p:nvPicPr>
        <p:blipFill>
          <a:blip r:embed="rId7"/>
          <a:stretch>
            <a:fillRect/>
          </a:stretch>
        </p:blipFill>
        <p:spPr>
          <a:xfrm>
            <a:off x="6461188" y="5340005"/>
            <a:ext cx="5157788" cy="1023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Billede 13">
            <a:extLst>
              <a:ext uri="{FF2B5EF4-FFF2-40B4-BE49-F238E27FC236}">
                <a16:creationId xmlns:a16="http://schemas.microsoft.com/office/drawing/2014/main" id="{01B17814-6A15-E312-0996-A66656A9AF69}"/>
              </a:ext>
            </a:extLst>
          </p:cNvPr>
          <p:cNvPicPr>
            <a:picLocks noChangeAspect="1"/>
          </p:cNvPicPr>
          <p:nvPr/>
        </p:nvPicPr>
        <p:blipFill>
          <a:blip r:embed="rId8"/>
          <a:stretch>
            <a:fillRect/>
          </a:stretch>
        </p:blipFill>
        <p:spPr>
          <a:xfrm>
            <a:off x="373755" y="5340005"/>
            <a:ext cx="5379413" cy="1131668"/>
          </a:xfrm>
          <a:prstGeom prst="rect">
            <a:avLst/>
          </a:prstGeom>
          <a:solidFill>
            <a:srgbClr val="FFFFFF">
              <a:shade val="85000"/>
            </a:srgbClr>
          </a:solidFill>
          <a:ln w="190500" cap="rnd">
            <a:solidFill>
              <a:srgbClr val="FFFFFF"/>
            </a:solidFill>
          </a:ln>
          <a:effectLst>
            <a:glow rad="228600">
              <a:schemeClr val="accent4">
                <a:satMod val="175000"/>
                <a:alpha val="40000"/>
              </a:scheme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Billede 24">
            <a:extLst>
              <a:ext uri="{FF2B5EF4-FFF2-40B4-BE49-F238E27FC236}">
                <a16:creationId xmlns:a16="http://schemas.microsoft.com/office/drawing/2014/main" id="{EB0F7D55-BF36-E94F-B40D-18C74349F0B1}"/>
              </a:ext>
            </a:extLst>
          </p:cNvPr>
          <p:cNvPicPr>
            <a:picLocks noChangeAspect="1"/>
          </p:cNvPicPr>
          <p:nvPr/>
        </p:nvPicPr>
        <p:blipFill>
          <a:blip r:embed="rId9"/>
          <a:stretch>
            <a:fillRect/>
          </a:stretch>
        </p:blipFill>
        <p:spPr>
          <a:xfrm>
            <a:off x="6391190" y="1888559"/>
            <a:ext cx="5996654" cy="837020"/>
          </a:xfrm>
          <a:prstGeom prst="rect">
            <a:avLst/>
          </a:prstGeom>
          <a:solidFill>
            <a:srgbClr val="FFFFFF">
              <a:shade val="85000"/>
            </a:srgbClr>
          </a:solidFill>
          <a:ln w="88900" cap="sq">
            <a:solidFill>
              <a:srgbClr val="FFFFFF"/>
            </a:solidFill>
            <a:miter lim="800000"/>
          </a:ln>
          <a:effectLst>
            <a:glow rad="2286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8589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3EC18EB7-CF94-64DD-77FC-ED22BE2A4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16" y="-771477"/>
            <a:ext cx="12910782" cy="8607188"/>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4E118771-D8E9-8C6D-BE05-9D53AA05147A}"/>
              </a:ext>
            </a:extLst>
          </p:cNvPr>
          <p:cNvPicPr>
            <a:picLocks noChangeAspect="1"/>
          </p:cNvPicPr>
          <p:nvPr/>
        </p:nvPicPr>
        <p:blipFill>
          <a:blip r:embed="rId3"/>
          <a:stretch>
            <a:fillRect/>
          </a:stretch>
        </p:blipFill>
        <p:spPr>
          <a:xfrm>
            <a:off x="373755" y="1057818"/>
            <a:ext cx="4751333" cy="962025"/>
          </a:xfrm>
          <a:prstGeom prst="rect">
            <a:avLst/>
          </a:prstGeom>
          <a:solidFill>
            <a:srgbClr val="FFFFFF">
              <a:shade val="85000"/>
            </a:srgbClr>
          </a:solidFill>
          <a:ln w="88900" cap="sq">
            <a:solidFill>
              <a:srgbClr val="FFFFFF"/>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a:extLst>
              <a:ext uri="{FF2B5EF4-FFF2-40B4-BE49-F238E27FC236}">
                <a16:creationId xmlns:a16="http://schemas.microsoft.com/office/drawing/2014/main" id="{2485994D-0770-3C37-15FA-C6452C93813E}"/>
              </a:ext>
            </a:extLst>
          </p:cNvPr>
          <p:cNvPicPr>
            <a:picLocks noChangeAspect="1"/>
          </p:cNvPicPr>
          <p:nvPr/>
        </p:nvPicPr>
        <p:blipFill>
          <a:blip r:embed="rId4"/>
          <a:stretch>
            <a:fillRect/>
          </a:stretch>
        </p:blipFill>
        <p:spPr>
          <a:xfrm>
            <a:off x="373755" y="2324700"/>
            <a:ext cx="5157788" cy="826140"/>
          </a:xfrm>
          <a:prstGeom prst="rect">
            <a:avLst/>
          </a:prstGeom>
          <a:solidFill>
            <a:srgbClr val="FFFFFF">
              <a:shade val="85000"/>
            </a:srgbClr>
          </a:solidFill>
          <a:ln w="88900" cap="sq">
            <a:solidFill>
              <a:srgbClr val="FFFFFF"/>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Billede 7">
            <a:extLst>
              <a:ext uri="{FF2B5EF4-FFF2-40B4-BE49-F238E27FC236}">
                <a16:creationId xmlns:a16="http://schemas.microsoft.com/office/drawing/2014/main" id="{5D6D4808-950B-3BD2-BD75-B53403ACC806}"/>
              </a:ext>
            </a:extLst>
          </p:cNvPr>
          <p:cNvPicPr>
            <a:picLocks noChangeAspect="1"/>
          </p:cNvPicPr>
          <p:nvPr/>
        </p:nvPicPr>
        <p:blipFill>
          <a:blip r:embed="rId5"/>
          <a:stretch>
            <a:fillRect/>
          </a:stretch>
        </p:blipFill>
        <p:spPr>
          <a:xfrm>
            <a:off x="6273424" y="3144352"/>
            <a:ext cx="5265683" cy="1043909"/>
          </a:xfrm>
          <a:prstGeom prst="rect">
            <a:avLst/>
          </a:prstGeom>
          <a:solidFill>
            <a:srgbClr val="FFFFFF">
              <a:shade val="85000"/>
            </a:srgbClr>
          </a:solidFill>
          <a:ln w="88900" cap="sq">
            <a:solidFill>
              <a:srgbClr val="FFFFFF"/>
            </a:solidFill>
            <a:miter lim="800000"/>
          </a:ln>
          <a:effectLst>
            <a:glow rad="2286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a:extLst>
              <a:ext uri="{FF2B5EF4-FFF2-40B4-BE49-F238E27FC236}">
                <a16:creationId xmlns:a16="http://schemas.microsoft.com/office/drawing/2014/main" id="{D53ACB68-61D3-F90B-0081-382EBBB4C43F}"/>
              </a:ext>
            </a:extLst>
          </p:cNvPr>
          <p:cNvPicPr>
            <a:picLocks noChangeAspect="1"/>
          </p:cNvPicPr>
          <p:nvPr/>
        </p:nvPicPr>
        <p:blipFill>
          <a:blip r:embed="rId6"/>
          <a:stretch>
            <a:fillRect/>
          </a:stretch>
        </p:blipFill>
        <p:spPr>
          <a:xfrm>
            <a:off x="6391190" y="746358"/>
            <a:ext cx="4289632" cy="841012"/>
          </a:xfrm>
          <a:prstGeom prst="rect">
            <a:avLst/>
          </a:prstGeom>
          <a:solidFill>
            <a:srgbClr val="FFFFFF">
              <a:shade val="85000"/>
            </a:srgbClr>
          </a:solidFill>
          <a:ln w="88900" cap="sq">
            <a:solidFill>
              <a:srgbClr val="FFFFFF"/>
            </a:solidFill>
            <a:miter lim="800000"/>
          </a:ln>
          <a:effectLst>
            <a:glow rad="2286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Billede 9">
            <a:extLst>
              <a:ext uri="{FF2B5EF4-FFF2-40B4-BE49-F238E27FC236}">
                <a16:creationId xmlns:a16="http://schemas.microsoft.com/office/drawing/2014/main" id="{81130193-9E03-10BF-319E-78006E99074F}"/>
              </a:ext>
            </a:extLst>
          </p:cNvPr>
          <p:cNvPicPr>
            <a:picLocks noChangeAspect="1"/>
          </p:cNvPicPr>
          <p:nvPr/>
        </p:nvPicPr>
        <p:blipFill>
          <a:blip r:embed="rId7"/>
          <a:stretch>
            <a:fillRect/>
          </a:stretch>
        </p:blipFill>
        <p:spPr>
          <a:xfrm>
            <a:off x="6461188" y="5340005"/>
            <a:ext cx="5157788" cy="1023508"/>
          </a:xfrm>
          <a:prstGeom prst="rect">
            <a:avLst/>
          </a:prstGeom>
          <a:solidFill>
            <a:srgbClr val="FFFFFF">
              <a:shade val="85000"/>
            </a:srgbClr>
          </a:solidFill>
          <a:ln w="88900" cap="sq">
            <a:solidFill>
              <a:srgbClr val="FFFFFF"/>
            </a:solidFill>
            <a:miter lim="800000"/>
          </a:ln>
          <a:effectLst>
            <a:glow rad="228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Billede 13">
            <a:extLst>
              <a:ext uri="{FF2B5EF4-FFF2-40B4-BE49-F238E27FC236}">
                <a16:creationId xmlns:a16="http://schemas.microsoft.com/office/drawing/2014/main" id="{01B17814-6A15-E312-0996-A66656A9AF69}"/>
              </a:ext>
            </a:extLst>
          </p:cNvPr>
          <p:cNvPicPr>
            <a:picLocks noChangeAspect="1"/>
          </p:cNvPicPr>
          <p:nvPr/>
        </p:nvPicPr>
        <p:blipFill>
          <a:blip r:embed="rId8"/>
          <a:stretch>
            <a:fillRect/>
          </a:stretch>
        </p:blipFill>
        <p:spPr>
          <a:xfrm>
            <a:off x="373755" y="5340005"/>
            <a:ext cx="5379413" cy="1131668"/>
          </a:xfrm>
          <a:prstGeom prst="rect">
            <a:avLst/>
          </a:prstGeom>
          <a:solidFill>
            <a:srgbClr val="FFFFFF">
              <a:shade val="85000"/>
            </a:srgbClr>
          </a:solidFill>
          <a:ln w="190500" cap="rnd">
            <a:solidFill>
              <a:srgbClr val="FFFFFF"/>
            </a:solidFill>
          </a:ln>
          <a:effectLst>
            <a:glow rad="228600">
              <a:schemeClr val="accent4">
                <a:satMod val="175000"/>
                <a:alpha val="40000"/>
              </a:scheme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Billede 24">
            <a:extLst>
              <a:ext uri="{FF2B5EF4-FFF2-40B4-BE49-F238E27FC236}">
                <a16:creationId xmlns:a16="http://schemas.microsoft.com/office/drawing/2014/main" id="{EB0F7D55-BF36-E94F-B40D-18C74349F0B1}"/>
              </a:ext>
            </a:extLst>
          </p:cNvPr>
          <p:cNvPicPr>
            <a:picLocks noChangeAspect="1"/>
          </p:cNvPicPr>
          <p:nvPr/>
        </p:nvPicPr>
        <p:blipFill>
          <a:blip r:embed="rId9"/>
          <a:stretch>
            <a:fillRect/>
          </a:stretch>
        </p:blipFill>
        <p:spPr>
          <a:xfrm>
            <a:off x="6391190" y="1888559"/>
            <a:ext cx="5996654" cy="837020"/>
          </a:xfrm>
          <a:prstGeom prst="rect">
            <a:avLst/>
          </a:prstGeom>
          <a:solidFill>
            <a:srgbClr val="FFFFFF">
              <a:shade val="85000"/>
            </a:srgbClr>
          </a:solidFill>
          <a:ln w="88900" cap="sq">
            <a:solidFill>
              <a:srgbClr val="FFFFFF"/>
            </a:solidFill>
            <a:miter lim="800000"/>
          </a:ln>
          <a:effectLst>
            <a:glow rad="2286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9310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kort, maleri, maling, kunst&#10;&#10;Automatisk genereret beskrivelse">
            <a:extLst>
              <a:ext uri="{FF2B5EF4-FFF2-40B4-BE49-F238E27FC236}">
                <a16:creationId xmlns:a16="http://schemas.microsoft.com/office/drawing/2014/main" id="{007AB9AA-6EB3-0CD3-7A0B-F7750A746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186" y="-1099734"/>
            <a:ext cx="14624296" cy="9580057"/>
          </a:xfrm>
          <a:prstGeom prst="rect">
            <a:avLst/>
          </a:prstGeom>
        </p:spPr>
      </p:pic>
      <p:pic>
        <p:nvPicPr>
          <p:cNvPr id="3" name="Billede 2" descr="Et billede, der indeholder kort, kunst, tekst, person&#10;&#10;AI-genereret indhold kan være ukorrekt.">
            <a:extLst>
              <a:ext uri="{FF2B5EF4-FFF2-40B4-BE49-F238E27FC236}">
                <a16:creationId xmlns:a16="http://schemas.microsoft.com/office/drawing/2014/main" id="{458063DD-B84B-3D33-845B-D2F1D299F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186" y="-1099734"/>
            <a:ext cx="14626422" cy="9580057"/>
          </a:xfrm>
          <a:prstGeom prst="rect">
            <a:avLst/>
          </a:prstGeom>
        </p:spPr>
      </p:pic>
    </p:spTree>
    <p:extLst>
      <p:ext uri="{BB962C8B-B14F-4D97-AF65-F5344CB8AC3E}">
        <p14:creationId xmlns:p14="http://schemas.microsoft.com/office/powerpoint/2010/main" val="267590909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177366a-bfb0-4f9d-ac54-4359509f1cf7" xsi:nil="true"/>
    <lcf76f155ced4ddcb4097134ff3c332f xmlns="3f08ebd8-4c02-416a-8f9f-a7deeea4012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9E0D9C0E50CB42B8AF51854D1AC557" ma:contentTypeVersion="16" ma:contentTypeDescription="Crée un document." ma:contentTypeScope="" ma:versionID="fb497dba59a507a5ae266a8fcd76695e">
  <xsd:schema xmlns:xsd="http://www.w3.org/2001/XMLSchema" xmlns:xs="http://www.w3.org/2001/XMLSchema" xmlns:p="http://schemas.microsoft.com/office/2006/metadata/properties" xmlns:ns2="3f08ebd8-4c02-416a-8f9f-a7deeea40121" xmlns:ns3="8177366a-bfb0-4f9d-ac54-4359509f1cf7" targetNamespace="http://schemas.microsoft.com/office/2006/metadata/properties" ma:root="true" ma:fieldsID="466db781cc4eac8c540b2b56b674c34d" ns2:_="" ns3:_="">
    <xsd:import namespace="3f08ebd8-4c02-416a-8f9f-a7deeea40121"/>
    <xsd:import namespace="8177366a-bfb0-4f9d-ac54-4359509f1cf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08ebd8-4c02-416a-8f9f-a7deeea40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9011953a-c381-489f-99f2-2153285bf29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77366a-bfb0-4f9d-ac54-4359509f1cf7"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198e8bfd-c2fe-4255-bbb8-67ba7ef9536f}" ma:internalName="TaxCatchAll" ma:showField="CatchAllData" ma:web="8177366a-bfb0-4f9d-ac54-4359509f1c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80142B-82AB-4F14-80FF-429F4D0F91E5}">
  <ds:schemaRefs>
    <ds:schemaRef ds:uri="http://purl.org/dc/terms/"/>
    <ds:schemaRef ds:uri="http://schemas.microsoft.com/office/2006/documentManagement/types"/>
    <ds:schemaRef ds:uri="http://purl.org/dc/dcmitype/"/>
    <ds:schemaRef ds:uri="http://schemas.microsoft.com/office/infopath/2007/PartnerControls"/>
    <ds:schemaRef ds:uri="8177366a-bfb0-4f9d-ac54-4359509f1cf7"/>
    <ds:schemaRef ds:uri="http://schemas.openxmlformats.org/package/2006/metadata/core-properties"/>
    <ds:schemaRef ds:uri="http://purl.org/dc/elements/1.1/"/>
    <ds:schemaRef ds:uri="3f08ebd8-4c02-416a-8f9f-a7deeea4012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1D0C3BE-0E97-415E-9A76-705F1C9D85A6}">
  <ds:schemaRefs>
    <ds:schemaRef ds:uri="http://schemas.microsoft.com/sharepoint/v3/contenttype/forms"/>
  </ds:schemaRefs>
</ds:datastoreItem>
</file>

<file path=customXml/itemProps3.xml><?xml version="1.0" encoding="utf-8"?>
<ds:datastoreItem xmlns:ds="http://schemas.openxmlformats.org/officeDocument/2006/customXml" ds:itemID="{0630613B-1B12-41A8-83F8-56DDC93F5C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08ebd8-4c02-416a-8f9f-a7deeea40121"/>
    <ds:schemaRef ds:uri="8177366a-bfb0-4f9d-ac54-4359509f1c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TotalTime>
  <Words>1203</Words>
  <Application>Microsoft Office PowerPoint</Application>
  <PresentationFormat>Widescreen</PresentationFormat>
  <Paragraphs>241</Paragraphs>
  <Slides>32</Slides>
  <Notes>10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Office-tema</vt:lpstr>
      <vt:lpstr>LES LANGUES scandinaves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Proto-germanique</vt:lpstr>
      <vt:lpstr>PowerPoint Presentation</vt:lpstr>
      <vt:lpstr>PowerPoint Presentation</vt:lpstr>
      <vt:lpstr>PowerPoint Presentation</vt:lpstr>
      <vt:lpstr>PowerPoint Presentation</vt:lpstr>
      <vt:lpstr>EN BREF / KORT FORTALT</vt:lpstr>
      <vt:lpstr>Salutations</vt:lpstr>
      <vt:lpstr>Ça va?</vt:lpstr>
      <vt:lpstr>D’où viens-tu?</vt:lpstr>
      <vt:lpstr>Où habites-tu?</vt:lpstr>
      <vt:lpstr>Quelles langues parles-tu?</vt:lpstr>
      <vt:lpstr>Bye bye!</vt:lpstr>
      <vt:lpstr>Un peu de grammaire : conjugaison</vt:lpstr>
      <vt:lpstr>Un peu de grammaire : l’article défini</vt:lpstr>
      <vt:lpstr>1 – 2 – 3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LANGUES NORDIQUES</dc:title>
  <dc:creator>Julien DEGUELDRE</dc:creator>
  <cp:lastModifiedBy>Julien Degueldre</cp:lastModifiedBy>
  <cp:revision>75</cp:revision>
  <dcterms:created xsi:type="dcterms:W3CDTF">2021-09-13T15:26:20Z</dcterms:created>
  <dcterms:modified xsi:type="dcterms:W3CDTF">2025-10-01T15:58:32Z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0x010100AA9E0D9C0E50CB42B8AF51854D1AC557</vt:lpwstr>
  </property>
  <property fmtid="{D5CDD505-2E9C-101B-9397-08002B2CF9AE}" pid="3" name="MediaServiceImageTags">
    <vt:lpwstr/>
  </property>
</Properties>
</file>